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62" r:id="rId4"/>
    <p:sldId id="261" r:id="rId5"/>
    <p:sldId id="271" r:id="rId6"/>
    <p:sldId id="263" r:id="rId7"/>
    <p:sldId id="272" r:id="rId8"/>
    <p:sldId id="265" r:id="rId9"/>
    <p:sldId id="273" r:id="rId10"/>
    <p:sldId id="264" r:id="rId11"/>
    <p:sldId id="266" r:id="rId12"/>
    <p:sldId id="274" r:id="rId13"/>
    <p:sldId id="267" r:id="rId14"/>
    <p:sldId id="275" r:id="rId15"/>
    <p:sldId id="260"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97" autoAdjust="0"/>
    <p:restoredTop sz="94660"/>
  </p:normalViewPr>
  <p:slideViewPr>
    <p:cSldViewPr>
      <p:cViewPr varScale="1">
        <p:scale>
          <a:sx n="73" d="100"/>
          <a:sy n="73" d="100"/>
        </p:scale>
        <p:origin x="-11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36EF98-DEFD-4E58-837D-0822BF6B57BD}" type="datetimeFigureOut">
              <a:rPr lang="en-US" smtClean="0"/>
              <a:pPr/>
              <a:t>5/24/2020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36EF98-DEFD-4E58-837D-0822BF6B57BD}" type="datetimeFigureOut">
              <a:rPr lang="en-US" smtClean="0"/>
              <a:pPr/>
              <a:t>5/24/2020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36EF98-DEFD-4E58-837D-0822BF6B57BD}" type="datetimeFigureOut">
              <a:rPr lang="en-US" smtClean="0"/>
              <a:pPr/>
              <a:t>5/24/2020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36EF98-DEFD-4E58-837D-0822BF6B57BD}" type="datetimeFigureOut">
              <a:rPr lang="en-US" smtClean="0"/>
              <a:pPr/>
              <a:t>5/24/2020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6EF98-DEFD-4E58-837D-0822BF6B57BD}" type="datetimeFigureOut">
              <a:rPr lang="en-US" smtClean="0"/>
              <a:pPr/>
              <a:t>5/24/2020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36EF98-DEFD-4E58-837D-0822BF6B57BD}" type="datetimeFigureOut">
              <a:rPr lang="en-US" smtClean="0"/>
              <a:pPr/>
              <a:t>5/24/2020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36EF98-DEFD-4E58-837D-0822BF6B57BD}" type="datetimeFigureOut">
              <a:rPr lang="en-US" smtClean="0"/>
              <a:pPr/>
              <a:t>5/24/2020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36EF98-DEFD-4E58-837D-0822BF6B57BD}" type="datetimeFigureOut">
              <a:rPr lang="en-US" smtClean="0"/>
              <a:pPr/>
              <a:t>5/24/2020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6EF98-DEFD-4E58-837D-0822BF6B57BD}" type="datetimeFigureOut">
              <a:rPr lang="en-US" smtClean="0"/>
              <a:pPr/>
              <a:t>5/24/2020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6EF98-DEFD-4E58-837D-0822BF6B57BD}" type="datetimeFigureOut">
              <a:rPr lang="en-US" smtClean="0"/>
              <a:pPr/>
              <a:t>5/24/2020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6EF98-DEFD-4E58-837D-0822BF6B57BD}" type="datetimeFigureOut">
              <a:rPr lang="en-US" smtClean="0"/>
              <a:pPr/>
              <a:t>5/24/2020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E89B62-D7EF-424B-BE4F-17D80F00A3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6EF98-DEFD-4E58-837D-0822BF6B57BD}" type="datetimeFigureOut">
              <a:rPr lang="en-US" smtClean="0"/>
              <a:pPr/>
              <a:t>5/24/2020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89B62-D7EF-424B-BE4F-17D80F00A3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MOTORIKA.png"/>
          <p:cNvPicPr>
            <a:picLocks noGrp="1" noChangeAspect="1"/>
          </p:cNvPicPr>
          <p:nvPr>
            <p:ph idx="1"/>
          </p:nvPr>
        </p:nvPicPr>
        <p:blipFill>
          <a:blip r:embed="rId2"/>
          <a:stretch>
            <a:fillRect/>
          </a:stretch>
        </p:blipFill>
        <p:spPr>
          <a:xfrm>
            <a:off x="818626" y="385337"/>
            <a:ext cx="7506748" cy="608732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Picture Placeholder 5" descr="vjezba-1.jpg"/>
          <p:cNvPicPr>
            <a:picLocks noGrp="1" noChangeAspect="1"/>
          </p:cNvPicPr>
          <p:nvPr>
            <p:ph type="pic" idx="1"/>
          </p:nvPr>
        </p:nvPicPr>
        <p:blipFill>
          <a:blip r:embed="rId2"/>
          <a:srcRect l="451" r="451"/>
          <a:stretch>
            <a:fillRect/>
          </a:stretch>
        </p:blipFill>
        <p:spPr>
          <a:xfrm>
            <a:off x="214282" y="285728"/>
            <a:ext cx="7215188" cy="4114800"/>
          </a:xfrm>
        </p:spPr>
      </p:pic>
      <p:sp>
        <p:nvSpPr>
          <p:cNvPr id="4" name="Text Placeholder 3"/>
          <p:cNvSpPr>
            <a:spLocks noGrp="1"/>
          </p:cNvSpPr>
          <p:nvPr>
            <p:ph type="body" sz="half" idx="2"/>
          </p:nvPr>
        </p:nvSpPr>
        <p:spPr>
          <a:xfrm>
            <a:off x="0" y="4429132"/>
            <a:ext cx="9144000" cy="2428868"/>
          </a:xfrm>
        </p:spPr>
        <p:txBody>
          <a:bodyPr>
            <a:noAutofit/>
          </a:bodyPr>
          <a:lstStyle/>
          <a:p>
            <a:r>
              <a:rPr lang="vi-VN" sz="2100" b="1" dirty="0" smtClean="0">
                <a:solidFill>
                  <a:schemeClr val="accent4"/>
                </a:solidFill>
              </a:rPr>
              <a:t>Vježba</a:t>
            </a:r>
            <a:r>
              <a:rPr lang="hr-HR" sz="2100" b="1" dirty="0" smtClean="0"/>
              <a:t> :</a:t>
            </a:r>
            <a:endParaRPr lang="vi-VN" sz="2100" b="1" dirty="0" smtClean="0"/>
          </a:p>
          <a:p>
            <a:r>
              <a:rPr lang="vi-VN" sz="2100" dirty="0" smtClean="0"/>
              <a:t>Legnite na leđa, a ruke stavite iza glave. Podignite noge i savinite ih u koljenu pod kutom od 90 stupnjeva.</a:t>
            </a:r>
          </a:p>
          <a:p>
            <a:r>
              <a:rPr lang="vi-VN" sz="2100" dirty="0" smtClean="0"/>
              <a:t>Prinesite desno koljeno lijevom laktu, a lijevu nogu ispružite u zraku. Bez spuštanja nogu na pod, ponovite vježbu s drugom nogom – prinesite lijevo koljeno desnom laktu, a desnu nogu ispružite. Ponovite vježbu 10 puta sa svakom nogom.</a:t>
            </a:r>
          </a:p>
          <a:p>
            <a:r>
              <a:rPr lang="vi-VN" sz="2100" dirty="0" smtClean="0"/>
              <a:t/>
            </a:r>
            <a:br>
              <a:rPr lang="vi-VN" sz="2100" dirty="0" smtClean="0"/>
            </a:br>
            <a:endParaRPr lang="en-GB" sz="2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Placeholder 4" descr="vjezba-3.jpg"/>
          <p:cNvPicPr>
            <a:picLocks noGrp="1" noChangeAspect="1"/>
          </p:cNvPicPr>
          <p:nvPr>
            <p:ph type="pic" idx="1"/>
          </p:nvPr>
        </p:nvPicPr>
        <p:blipFill>
          <a:blip r:embed="rId2"/>
          <a:srcRect l="6506" r="6506"/>
          <a:stretch>
            <a:fillRect/>
          </a:stretch>
        </p:blipFill>
        <p:spPr>
          <a:xfrm>
            <a:off x="571472" y="0"/>
            <a:ext cx="6357938" cy="4584700"/>
          </a:xfrm>
        </p:spPr>
      </p:pic>
      <p:sp>
        <p:nvSpPr>
          <p:cNvPr id="4" name="Text Placeholder 3"/>
          <p:cNvSpPr>
            <a:spLocks noGrp="1"/>
          </p:cNvSpPr>
          <p:nvPr>
            <p:ph type="body" sz="half" idx="2"/>
          </p:nvPr>
        </p:nvSpPr>
        <p:spPr>
          <a:xfrm>
            <a:off x="0" y="4643446"/>
            <a:ext cx="9144000" cy="2214554"/>
          </a:xfrm>
        </p:spPr>
        <p:txBody>
          <a:bodyPr>
            <a:noAutofit/>
          </a:bodyPr>
          <a:lstStyle/>
          <a:p>
            <a:r>
              <a:rPr lang="vi-VN" sz="1800" b="1" dirty="0" smtClean="0">
                <a:solidFill>
                  <a:schemeClr val="accent4"/>
                </a:solidFill>
              </a:rPr>
              <a:t>Vježba</a:t>
            </a:r>
            <a:r>
              <a:rPr lang="hr-HR" sz="1800" b="1" dirty="0" smtClean="0"/>
              <a:t>:</a:t>
            </a:r>
            <a:endParaRPr lang="vi-VN" sz="1800" b="1" dirty="0" smtClean="0"/>
          </a:p>
          <a:p>
            <a:r>
              <a:rPr lang="vi-VN" sz="1800" dirty="0" smtClean="0"/>
              <a:t>Legnite na leđa i ispružite ruke. Stegnite mišiće trbuha i lagano podignite noge u zrak. Ako možete, podignite ih do kuta od 90 stupnjeva i ostanite u tom položaju par sekundi, zatim ih polako spustite. Bez dodirivanja poda nogama, ponovite vježbu 10 puta.</a:t>
            </a:r>
          </a:p>
          <a:p>
            <a:r>
              <a:rPr lang="vi-VN" sz="1800" dirty="0" smtClean="0"/>
              <a:t>Varijacija na ovu vježbu jest da podignete i zdjelicu u zrak kada noge dosegnu položaj od 90 stupnjeva.</a:t>
            </a:r>
          </a:p>
          <a:p>
            <a:endParaRPr lang="en-GB"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r>
              <a:rPr lang="hr-HR" sz="9600" dirty="0" smtClean="0">
                <a:solidFill>
                  <a:schemeClr val="accent5">
                    <a:lumMod val="50000"/>
                  </a:schemeClr>
                </a:solidFill>
              </a:rPr>
              <a:t>VJEŽBA</a:t>
            </a:r>
            <a:br>
              <a:rPr lang="hr-HR" sz="9600" dirty="0" smtClean="0">
                <a:solidFill>
                  <a:schemeClr val="accent5">
                    <a:lumMod val="50000"/>
                  </a:schemeClr>
                </a:solidFill>
              </a:rPr>
            </a:br>
            <a:r>
              <a:rPr lang="hr-HR" sz="9600" dirty="0" smtClean="0">
                <a:solidFill>
                  <a:schemeClr val="tx2">
                    <a:lumMod val="50000"/>
                  </a:schemeClr>
                </a:solidFill>
              </a:rPr>
              <a:t>ZA </a:t>
            </a:r>
            <a:r>
              <a:rPr lang="hr-HR" sz="9600" dirty="0" smtClean="0"/>
              <a:t/>
            </a:r>
            <a:br>
              <a:rPr lang="hr-HR" sz="9600" dirty="0" smtClean="0"/>
            </a:br>
            <a:r>
              <a:rPr lang="hr-HR" sz="9600" dirty="0" smtClean="0">
                <a:solidFill>
                  <a:schemeClr val="accent1"/>
                </a:solidFill>
              </a:rPr>
              <a:t>LEĐA</a:t>
            </a:r>
            <a:endParaRPr lang="en-GB" sz="9600"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Picture Placeholder 5" descr="89.jpg"/>
          <p:cNvPicPr>
            <a:picLocks noGrp="1" noChangeAspect="1"/>
          </p:cNvPicPr>
          <p:nvPr>
            <p:ph type="pic" idx="1"/>
          </p:nvPr>
        </p:nvPicPr>
        <p:blipFill>
          <a:blip r:embed="rId2"/>
          <a:srcRect t="9478" b="9478"/>
          <a:stretch>
            <a:fillRect/>
          </a:stretch>
        </p:blipFill>
        <p:spPr>
          <a:xfrm>
            <a:off x="0" y="0"/>
            <a:ext cx="8215312" cy="4441825"/>
          </a:xfrm>
        </p:spPr>
      </p:pic>
      <p:sp>
        <p:nvSpPr>
          <p:cNvPr id="4" name="Text Placeholder 3"/>
          <p:cNvSpPr>
            <a:spLocks noGrp="1"/>
          </p:cNvSpPr>
          <p:nvPr>
            <p:ph type="body" sz="half" idx="2"/>
          </p:nvPr>
        </p:nvSpPr>
        <p:spPr>
          <a:xfrm>
            <a:off x="0" y="4429132"/>
            <a:ext cx="9144000" cy="2428868"/>
          </a:xfrm>
        </p:spPr>
        <p:txBody>
          <a:bodyPr/>
          <a:lstStyle/>
          <a:p>
            <a:r>
              <a:rPr lang="vi-VN" b="1" dirty="0" smtClean="0">
                <a:solidFill>
                  <a:schemeClr val="accent4"/>
                </a:solidFill>
              </a:rPr>
              <a:t> </a:t>
            </a:r>
            <a:r>
              <a:rPr lang="vi-VN" sz="2000" b="1" dirty="0" smtClean="0">
                <a:solidFill>
                  <a:schemeClr val="accent4"/>
                </a:solidFill>
              </a:rPr>
              <a:t>Leteći pas</a:t>
            </a:r>
            <a:endParaRPr lang="vi-VN" sz="2000" dirty="0" smtClean="0">
              <a:solidFill>
                <a:schemeClr val="accent4"/>
              </a:solidFill>
            </a:endParaRPr>
          </a:p>
          <a:p>
            <a:r>
              <a:rPr lang="vi-VN" sz="2000" dirty="0" smtClean="0"/>
              <a:t>Kleknite na koljena i stavite dlanove na pod kako bi </a:t>
            </a:r>
            <a:r>
              <a:rPr lang="vi-VN" sz="2000" b="1" dirty="0" smtClean="0"/>
              <a:t>vaše tijelo izgledalo kao pas</a:t>
            </a:r>
            <a:r>
              <a:rPr lang="vi-VN" sz="2000" dirty="0" smtClean="0"/>
              <a:t>. Povucite desnu ruku naprijed i u isto vrijeme ispružite lijevu nogu. Držite leđa uspravno, a </a:t>
            </a:r>
            <a:r>
              <a:rPr lang="vi-VN" sz="2000" b="1" dirty="0" smtClean="0"/>
              <a:t>kukove ravno </a:t>
            </a:r>
            <a:r>
              <a:rPr lang="vi-VN" sz="2000" dirty="0" smtClean="0"/>
              <a:t>s podlogom. U ovom položaju </a:t>
            </a:r>
            <a:r>
              <a:rPr lang="vi-VN" sz="2000" b="1" dirty="0" smtClean="0"/>
              <a:t>izdržite 30 sekundi</a:t>
            </a:r>
            <a:r>
              <a:rPr lang="vi-VN" sz="2000" dirty="0" smtClean="0"/>
              <a:t>, a zatim vratite ruku i nogu u početni položaj. </a:t>
            </a:r>
            <a:r>
              <a:rPr lang="vi-VN" sz="2000" b="1" dirty="0" smtClean="0"/>
              <a:t>Ponovite s lijevom rukom i desnom nogom</a:t>
            </a:r>
            <a:r>
              <a:rPr lang="vi-VN" sz="2000" dirty="0" smtClean="0"/>
              <a:t>. Pogodna alternativa za ovu vježbu je i </a:t>
            </a:r>
            <a:r>
              <a:rPr lang="vi-VN" sz="2000" b="1" dirty="0" smtClean="0"/>
              <a:t>podizanje desne ruke i noge </a:t>
            </a:r>
            <a:r>
              <a:rPr lang="vi-VN" sz="2000" dirty="0" smtClean="0"/>
              <a:t>u isto vrijeme.</a:t>
            </a:r>
            <a:endParaRPr lang="vi-VN" sz="2000" b="1" dirty="0" smtClean="0"/>
          </a:p>
          <a:p>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26064"/>
          </a:xfrm>
        </p:spPr>
        <p:txBody>
          <a:bodyPr>
            <a:normAutofit/>
          </a:bodyPr>
          <a:lstStyle/>
          <a:p>
            <a:r>
              <a:rPr lang="hr-HR" sz="9600" dirty="0" smtClean="0">
                <a:solidFill>
                  <a:schemeClr val="accent1"/>
                </a:solidFill>
              </a:rPr>
              <a:t>VJEŽBE</a:t>
            </a:r>
            <a:br>
              <a:rPr lang="hr-HR" sz="9600" dirty="0" smtClean="0">
                <a:solidFill>
                  <a:schemeClr val="accent1"/>
                </a:solidFill>
              </a:rPr>
            </a:br>
            <a:r>
              <a:rPr lang="hr-HR" sz="9600" dirty="0" smtClean="0">
                <a:solidFill>
                  <a:schemeClr val="accent1">
                    <a:lumMod val="40000"/>
                    <a:lumOff val="60000"/>
                  </a:schemeClr>
                </a:solidFill>
              </a:rPr>
              <a:t>ZA</a:t>
            </a:r>
            <a:r>
              <a:rPr lang="hr-HR" sz="9600" dirty="0" smtClean="0"/>
              <a:t/>
            </a:r>
            <a:br>
              <a:rPr lang="hr-HR" sz="9600" dirty="0" smtClean="0"/>
            </a:br>
            <a:r>
              <a:rPr lang="hr-HR" sz="9600" dirty="0" smtClean="0">
                <a:solidFill>
                  <a:schemeClr val="accent4"/>
                </a:solidFill>
              </a:rPr>
              <a:t>NOGE</a:t>
            </a:r>
            <a:endParaRPr lang="en-GB" sz="9600" dirty="0">
              <a:solidFill>
                <a:schemeClr val="accent4"/>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Placeholder 4" descr="tjelesni.jpg"/>
          <p:cNvPicPr>
            <a:picLocks noGrp="1" noChangeAspect="1"/>
          </p:cNvPicPr>
          <p:nvPr>
            <p:ph type="pic" idx="1"/>
          </p:nvPr>
        </p:nvPicPr>
        <p:blipFill>
          <a:blip r:embed="rId2"/>
          <a:srcRect l="12133" r="12133"/>
          <a:stretch>
            <a:fillRect/>
          </a:stretch>
        </p:blipFill>
        <p:spPr/>
      </p:pic>
      <p:sp>
        <p:nvSpPr>
          <p:cNvPr id="4" name="Text Placeholder 3"/>
          <p:cNvSpPr>
            <a:spLocks noGrp="1"/>
          </p:cNvSpPr>
          <p:nvPr>
            <p:ph type="body" sz="half" idx="2"/>
          </p:nvPr>
        </p:nvSpPr>
        <p:spPr>
          <a:xfrm>
            <a:off x="0" y="4714884"/>
            <a:ext cx="9144000" cy="2143116"/>
          </a:xfrm>
        </p:spPr>
        <p:txBody>
          <a:bodyPr>
            <a:noAutofit/>
          </a:bodyPr>
          <a:lstStyle/>
          <a:p>
            <a:r>
              <a:rPr lang="vi-VN" sz="2100" b="1" dirty="0">
                <a:solidFill>
                  <a:schemeClr val="accent2">
                    <a:lumMod val="50000"/>
                  </a:schemeClr>
                </a:solidFill>
              </a:rPr>
              <a:t>Početni položaj</a:t>
            </a:r>
            <a:r>
              <a:rPr lang="vi-VN" sz="2100" b="1" dirty="0"/>
              <a:t>:</a:t>
            </a:r>
          </a:p>
          <a:p>
            <a:r>
              <a:rPr lang="vi-VN" sz="2100" dirty="0"/>
              <a:t>Uspravan stav, stopala spojena, ruke uz tijelo.</a:t>
            </a:r>
          </a:p>
          <a:p>
            <a:r>
              <a:rPr lang="vi-VN" sz="2100" b="1" dirty="0">
                <a:solidFill>
                  <a:srgbClr val="FF0000"/>
                </a:solidFill>
              </a:rPr>
              <a:t>Vježba</a:t>
            </a:r>
            <a:r>
              <a:rPr lang="vi-VN" sz="2100" b="1" dirty="0"/>
              <a:t>:</a:t>
            </a:r>
          </a:p>
          <a:p>
            <a:r>
              <a:rPr lang="vi-VN" sz="2100" dirty="0"/>
              <a:t>U uspravnom stavu udah te uz izdah iskoračite jednom nogom naprijed. Spuštajte se dolje toliko da koljenom stražnje noge gotovo dotaknemo tlo. Leđa su cijelo vrijeme ravna.</a:t>
            </a:r>
          </a:p>
          <a:p>
            <a:endParaRPr lang="en-GB" sz="2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Placeholder 4" descr="90.jpg"/>
          <p:cNvPicPr>
            <a:picLocks noGrp="1" noChangeAspect="1"/>
          </p:cNvPicPr>
          <p:nvPr>
            <p:ph type="pic" idx="1"/>
          </p:nvPr>
        </p:nvPicPr>
        <p:blipFill>
          <a:blip r:embed="rId2"/>
          <a:srcRect l="7667" r="7667"/>
          <a:stretch>
            <a:fillRect/>
          </a:stretch>
        </p:blipFill>
        <p:spPr>
          <a:xfrm>
            <a:off x="0" y="0"/>
            <a:ext cx="5486400" cy="4114800"/>
          </a:xfrm>
        </p:spPr>
      </p:pic>
      <p:sp>
        <p:nvSpPr>
          <p:cNvPr id="4" name="Text Placeholder 3"/>
          <p:cNvSpPr>
            <a:spLocks noGrp="1"/>
          </p:cNvSpPr>
          <p:nvPr>
            <p:ph type="body" sz="half" idx="2"/>
          </p:nvPr>
        </p:nvSpPr>
        <p:spPr>
          <a:xfrm>
            <a:off x="0" y="4143380"/>
            <a:ext cx="9144000" cy="2714620"/>
          </a:xfrm>
        </p:spPr>
        <p:txBody>
          <a:bodyPr>
            <a:normAutofit lnSpcReduction="10000"/>
          </a:bodyPr>
          <a:lstStyle/>
          <a:p>
            <a:r>
              <a:rPr lang="en-GB" sz="4000" b="1" dirty="0" err="1" smtClean="0"/>
              <a:t>Jednonožni</a:t>
            </a:r>
            <a:r>
              <a:rPr lang="en-GB" sz="4000" b="1" dirty="0" smtClean="0"/>
              <a:t> </a:t>
            </a:r>
            <a:r>
              <a:rPr lang="en-GB" sz="4000" b="1" dirty="0" err="1" smtClean="0"/>
              <a:t>čučanj</a:t>
            </a:r>
            <a:endParaRPr lang="en-GB" sz="4000" b="1" dirty="0" smtClean="0"/>
          </a:p>
          <a:p>
            <a:r>
              <a:rPr lang="en-GB" sz="1900" b="1" dirty="0" err="1" smtClean="0">
                <a:solidFill>
                  <a:schemeClr val="accent4"/>
                </a:solidFill>
              </a:rPr>
              <a:t>Početni</a:t>
            </a:r>
            <a:r>
              <a:rPr lang="en-GB" sz="1900" b="1" dirty="0" smtClean="0">
                <a:solidFill>
                  <a:schemeClr val="accent4"/>
                </a:solidFill>
              </a:rPr>
              <a:t> </a:t>
            </a:r>
            <a:r>
              <a:rPr lang="en-GB" sz="1900" b="1" dirty="0" err="1" smtClean="0">
                <a:solidFill>
                  <a:schemeClr val="accent4"/>
                </a:solidFill>
              </a:rPr>
              <a:t>položaj</a:t>
            </a:r>
            <a:r>
              <a:rPr lang="en-GB" sz="1900" b="1" dirty="0" smtClean="0"/>
              <a:t>:</a:t>
            </a:r>
          </a:p>
          <a:p>
            <a:r>
              <a:rPr lang="en-GB" sz="1900" dirty="0" err="1" smtClean="0"/>
              <a:t>Uspravan</a:t>
            </a:r>
            <a:r>
              <a:rPr lang="en-GB" sz="1900" dirty="0" smtClean="0"/>
              <a:t> </a:t>
            </a:r>
            <a:r>
              <a:rPr lang="en-GB" sz="1900" dirty="0" err="1" smtClean="0"/>
              <a:t>stav</a:t>
            </a:r>
            <a:r>
              <a:rPr lang="en-GB" sz="1900" dirty="0" smtClean="0"/>
              <a:t>, </a:t>
            </a:r>
            <a:r>
              <a:rPr lang="en-GB" sz="1900" dirty="0" err="1" smtClean="0"/>
              <a:t>noge</a:t>
            </a:r>
            <a:r>
              <a:rPr lang="en-GB" sz="1900" dirty="0" smtClean="0"/>
              <a:t> </a:t>
            </a:r>
            <a:r>
              <a:rPr lang="en-GB" sz="1900" dirty="0" err="1" smtClean="0"/>
              <a:t>su</a:t>
            </a:r>
            <a:r>
              <a:rPr lang="en-GB" sz="1900" dirty="0" smtClean="0"/>
              <a:t> u </a:t>
            </a:r>
            <a:r>
              <a:rPr lang="en-GB" sz="1900" dirty="0" err="1" smtClean="0"/>
              <a:t>širini</a:t>
            </a:r>
            <a:r>
              <a:rPr lang="en-GB" sz="1900" dirty="0" smtClean="0"/>
              <a:t> </a:t>
            </a:r>
            <a:r>
              <a:rPr lang="en-GB" sz="1900" dirty="0" err="1" smtClean="0"/>
              <a:t>kukova</a:t>
            </a:r>
            <a:r>
              <a:rPr lang="en-GB" sz="1900" dirty="0" smtClean="0"/>
              <a:t>, </a:t>
            </a:r>
            <a:r>
              <a:rPr lang="en-GB" sz="1900" dirty="0" err="1" smtClean="0"/>
              <a:t>lijevu</a:t>
            </a:r>
            <a:r>
              <a:rPr lang="en-GB" sz="1900" dirty="0" smtClean="0"/>
              <a:t> </a:t>
            </a:r>
            <a:r>
              <a:rPr lang="en-GB" sz="1900" dirty="0" err="1" smtClean="0"/>
              <a:t>nogu</a:t>
            </a:r>
            <a:r>
              <a:rPr lang="en-GB" sz="1900" dirty="0" smtClean="0"/>
              <a:t> </a:t>
            </a:r>
            <a:r>
              <a:rPr lang="en-GB" sz="1900" dirty="0" err="1" smtClean="0"/>
              <a:t>lagano</a:t>
            </a:r>
            <a:r>
              <a:rPr lang="en-GB" sz="1900" dirty="0" smtClean="0"/>
              <a:t> </a:t>
            </a:r>
            <a:r>
              <a:rPr lang="en-GB" sz="1900" dirty="0" err="1" smtClean="0"/>
              <a:t>podignemo</a:t>
            </a:r>
            <a:r>
              <a:rPr lang="en-GB" sz="1900" dirty="0" smtClean="0"/>
              <a:t> </a:t>
            </a:r>
            <a:r>
              <a:rPr lang="en-GB" sz="1900" dirty="0" err="1" smtClean="0"/>
              <a:t>od</a:t>
            </a:r>
            <a:r>
              <a:rPr lang="en-GB" sz="1900" dirty="0" smtClean="0"/>
              <a:t> </a:t>
            </a:r>
            <a:r>
              <a:rPr lang="en-GB" sz="1900" dirty="0" err="1" smtClean="0"/>
              <a:t>poda</a:t>
            </a:r>
            <a:r>
              <a:rPr lang="en-GB" sz="1900" dirty="0" smtClean="0"/>
              <a:t>, </a:t>
            </a:r>
            <a:r>
              <a:rPr lang="en-GB" sz="1900" dirty="0" err="1" smtClean="0"/>
              <a:t>ruke</a:t>
            </a:r>
            <a:r>
              <a:rPr lang="en-GB" sz="1900" dirty="0" smtClean="0"/>
              <a:t> </a:t>
            </a:r>
            <a:r>
              <a:rPr lang="en-GB" sz="1900" dirty="0" err="1" smtClean="0"/>
              <a:t>su</a:t>
            </a:r>
            <a:r>
              <a:rPr lang="en-GB" sz="1900" dirty="0" smtClean="0"/>
              <a:t> </a:t>
            </a:r>
            <a:r>
              <a:rPr lang="en-GB" sz="1900" dirty="0" err="1" smtClean="0"/>
              <a:t>uz</a:t>
            </a:r>
            <a:r>
              <a:rPr lang="en-GB" sz="1900" dirty="0" smtClean="0"/>
              <a:t> </a:t>
            </a:r>
            <a:r>
              <a:rPr lang="en-GB" sz="1900" dirty="0" err="1" smtClean="0"/>
              <a:t>tijelo</a:t>
            </a:r>
            <a:r>
              <a:rPr lang="en-GB" sz="1900" dirty="0" smtClean="0"/>
              <a:t>.</a:t>
            </a:r>
          </a:p>
          <a:p>
            <a:r>
              <a:rPr lang="en-GB" sz="1900" b="1" dirty="0" err="1" smtClean="0">
                <a:solidFill>
                  <a:schemeClr val="accent4"/>
                </a:solidFill>
              </a:rPr>
              <a:t>Vježba</a:t>
            </a:r>
            <a:r>
              <a:rPr lang="en-GB" sz="1900" b="1" dirty="0" smtClean="0"/>
              <a:t>:</a:t>
            </a:r>
          </a:p>
          <a:p>
            <a:r>
              <a:rPr lang="en-GB" sz="1900" dirty="0" err="1" smtClean="0"/>
              <a:t>Iz</a:t>
            </a:r>
            <a:r>
              <a:rPr lang="en-GB" sz="1900" dirty="0" smtClean="0"/>
              <a:t> </a:t>
            </a:r>
            <a:r>
              <a:rPr lang="en-GB" sz="1900" dirty="0" err="1" smtClean="0"/>
              <a:t>početne</a:t>
            </a:r>
            <a:r>
              <a:rPr lang="en-GB" sz="1900" dirty="0" smtClean="0"/>
              <a:t> </a:t>
            </a:r>
            <a:r>
              <a:rPr lang="en-GB" sz="1900" dirty="0" err="1" smtClean="0"/>
              <a:t>pozicije</a:t>
            </a:r>
            <a:r>
              <a:rPr lang="en-GB" sz="1900" dirty="0" smtClean="0"/>
              <a:t> </a:t>
            </a:r>
            <a:r>
              <a:rPr lang="en-GB" sz="1900" dirty="0" err="1" smtClean="0"/>
              <a:t>spuštamo</a:t>
            </a:r>
            <a:r>
              <a:rPr lang="en-GB" sz="1900" dirty="0" smtClean="0"/>
              <a:t> se u </a:t>
            </a:r>
            <a:r>
              <a:rPr lang="en-GB" sz="1900" dirty="0" err="1" smtClean="0"/>
              <a:t>čučanj</a:t>
            </a:r>
            <a:r>
              <a:rPr lang="en-GB" sz="1900" dirty="0" smtClean="0"/>
              <a:t> </a:t>
            </a:r>
            <a:r>
              <a:rPr lang="en-GB" sz="1900" dirty="0" err="1" smtClean="0"/>
              <a:t>tako</a:t>
            </a:r>
            <a:r>
              <a:rPr lang="en-GB" sz="1900" dirty="0" smtClean="0"/>
              <a:t> </a:t>
            </a:r>
            <a:r>
              <a:rPr lang="en-GB" sz="1900" dirty="0" err="1" smtClean="0"/>
              <a:t>da</a:t>
            </a:r>
            <a:r>
              <a:rPr lang="en-GB" sz="1900" dirty="0" smtClean="0"/>
              <a:t> je </a:t>
            </a:r>
            <a:r>
              <a:rPr lang="en-GB" sz="1900" dirty="0" err="1" smtClean="0"/>
              <a:t>lijeva</a:t>
            </a:r>
            <a:r>
              <a:rPr lang="en-GB" sz="1900" dirty="0" smtClean="0"/>
              <a:t> </a:t>
            </a:r>
            <a:r>
              <a:rPr lang="en-GB" sz="1900" dirty="0" err="1" smtClean="0"/>
              <a:t>noga</a:t>
            </a:r>
            <a:r>
              <a:rPr lang="en-GB" sz="1900" dirty="0" smtClean="0"/>
              <a:t> </a:t>
            </a:r>
            <a:r>
              <a:rPr lang="en-GB" sz="1900" dirty="0" err="1" smtClean="0"/>
              <a:t>ispružena</a:t>
            </a:r>
            <a:r>
              <a:rPr lang="en-GB" sz="1900" dirty="0" smtClean="0"/>
              <a:t> </a:t>
            </a:r>
            <a:r>
              <a:rPr lang="en-GB" sz="1900" dirty="0" err="1" smtClean="0"/>
              <a:t>ispred</a:t>
            </a:r>
            <a:r>
              <a:rPr lang="en-GB" sz="1900" dirty="0" smtClean="0"/>
              <a:t> </a:t>
            </a:r>
            <a:r>
              <a:rPr lang="en-GB" sz="1900" dirty="0" err="1" smtClean="0"/>
              <a:t>tijela</a:t>
            </a:r>
            <a:r>
              <a:rPr lang="en-GB" sz="1900" dirty="0" smtClean="0"/>
              <a:t> </a:t>
            </a:r>
            <a:r>
              <a:rPr lang="en-GB" sz="1900" dirty="0" err="1" smtClean="0"/>
              <a:t>i</a:t>
            </a:r>
            <a:r>
              <a:rPr lang="en-GB" sz="1900" dirty="0" smtClean="0"/>
              <a:t> </a:t>
            </a:r>
            <a:r>
              <a:rPr lang="en-GB" sz="1900" dirty="0" err="1" smtClean="0"/>
              <a:t>vraćamo</a:t>
            </a:r>
            <a:r>
              <a:rPr lang="en-GB" sz="1900" dirty="0" smtClean="0"/>
              <a:t> se u </a:t>
            </a:r>
            <a:r>
              <a:rPr lang="en-GB" sz="1900" dirty="0" err="1" smtClean="0"/>
              <a:t>početni</a:t>
            </a:r>
            <a:r>
              <a:rPr lang="en-GB" sz="1900" dirty="0" smtClean="0"/>
              <a:t> </a:t>
            </a:r>
            <a:r>
              <a:rPr lang="en-GB" sz="1900" dirty="0" err="1" smtClean="0"/>
              <a:t>položaj</a:t>
            </a:r>
            <a:r>
              <a:rPr lang="en-GB" sz="1900" dirty="0" smtClean="0"/>
              <a:t>. </a:t>
            </a:r>
            <a:r>
              <a:rPr lang="en-GB" sz="1900" dirty="0" err="1" smtClean="0"/>
              <a:t>Početnici</a:t>
            </a:r>
            <a:r>
              <a:rPr lang="en-GB" sz="1900" dirty="0" smtClean="0"/>
              <a:t> </a:t>
            </a:r>
            <a:r>
              <a:rPr lang="en-GB" sz="1900" dirty="0" err="1" smtClean="0"/>
              <a:t>si</a:t>
            </a:r>
            <a:r>
              <a:rPr lang="en-GB" sz="1900" dirty="0" smtClean="0"/>
              <a:t> </a:t>
            </a:r>
            <a:r>
              <a:rPr lang="en-GB" sz="1900" dirty="0" err="1" smtClean="0"/>
              <a:t>mogu</a:t>
            </a:r>
            <a:r>
              <a:rPr lang="en-GB" sz="1900" dirty="0" smtClean="0"/>
              <a:t> </a:t>
            </a:r>
            <a:r>
              <a:rPr lang="en-GB" sz="1900" dirty="0" err="1" smtClean="0"/>
              <a:t>rukama</a:t>
            </a:r>
            <a:r>
              <a:rPr lang="en-GB" sz="1900" dirty="0" smtClean="0"/>
              <a:t> </a:t>
            </a:r>
            <a:r>
              <a:rPr lang="en-GB" sz="1900" dirty="0" err="1" smtClean="0"/>
              <a:t>pomoći</a:t>
            </a:r>
            <a:r>
              <a:rPr lang="en-GB" sz="1900" dirty="0" smtClean="0"/>
              <a:t> </a:t>
            </a:r>
            <a:r>
              <a:rPr lang="en-GB" sz="1900" dirty="0" err="1" smtClean="0"/>
              <a:t>održati</a:t>
            </a:r>
            <a:r>
              <a:rPr lang="en-GB" sz="1900" dirty="0" smtClean="0"/>
              <a:t> </a:t>
            </a:r>
            <a:r>
              <a:rPr lang="en-GB" sz="1900" dirty="0" err="1" smtClean="0"/>
              <a:t>ravnotežu</a:t>
            </a:r>
            <a:r>
              <a:rPr lang="en-GB" sz="1900" dirty="0" smtClean="0"/>
              <a:t>, </a:t>
            </a:r>
            <a:r>
              <a:rPr lang="en-GB" sz="1900" dirty="0" err="1" smtClean="0"/>
              <a:t>dok</a:t>
            </a:r>
            <a:r>
              <a:rPr lang="en-GB" sz="1900" dirty="0" smtClean="0"/>
              <a:t> </a:t>
            </a:r>
            <a:r>
              <a:rPr lang="en-GB" sz="1900" dirty="0" err="1" smtClean="0"/>
              <a:t>napredniji</a:t>
            </a:r>
            <a:r>
              <a:rPr lang="en-GB" sz="1900" dirty="0" smtClean="0"/>
              <a:t> </a:t>
            </a:r>
            <a:r>
              <a:rPr lang="en-GB" sz="1900" dirty="0" err="1" smtClean="0"/>
              <a:t>vježbači</a:t>
            </a:r>
            <a:r>
              <a:rPr lang="en-GB" sz="1900" dirty="0" smtClean="0"/>
              <a:t> </a:t>
            </a:r>
            <a:r>
              <a:rPr lang="en-GB" sz="1900" dirty="0" err="1" smtClean="0"/>
              <a:t>mogu</a:t>
            </a:r>
            <a:r>
              <a:rPr lang="en-GB" sz="1900" dirty="0" smtClean="0"/>
              <a:t> </a:t>
            </a:r>
            <a:r>
              <a:rPr lang="en-GB" sz="1900" dirty="0" err="1" smtClean="0"/>
              <a:t>izvoditi</a:t>
            </a:r>
            <a:r>
              <a:rPr lang="en-GB" sz="1900" dirty="0" smtClean="0"/>
              <a:t> </a:t>
            </a:r>
            <a:r>
              <a:rPr lang="en-GB" sz="1900" dirty="0" err="1" smtClean="0"/>
              <a:t>ovu</a:t>
            </a:r>
            <a:r>
              <a:rPr lang="en-GB" sz="1900" dirty="0" smtClean="0"/>
              <a:t> </a:t>
            </a:r>
            <a:r>
              <a:rPr lang="en-GB" sz="1900" dirty="0" err="1" smtClean="0"/>
              <a:t>vježbu</a:t>
            </a:r>
            <a:r>
              <a:rPr lang="en-GB" sz="1900" dirty="0" smtClean="0"/>
              <a:t> s </a:t>
            </a:r>
            <a:r>
              <a:rPr lang="en-GB" sz="1900" dirty="0" err="1" smtClean="0"/>
              <a:t>nekim</a:t>
            </a:r>
            <a:r>
              <a:rPr lang="en-GB" sz="1900" dirty="0" smtClean="0"/>
              <a:t> </a:t>
            </a:r>
            <a:r>
              <a:rPr lang="en-GB" sz="1900" dirty="0" err="1" smtClean="0"/>
              <a:t>rekvizitom</a:t>
            </a:r>
            <a:r>
              <a:rPr lang="en-GB" sz="1900" dirty="0" smtClean="0"/>
              <a:t>.</a:t>
            </a:r>
          </a:p>
          <a:p>
            <a:endParaRPr lang="en-GB" sz="1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Placeholder 4" descr="šp0.jpg"/>
          <p:cNvPicPr>
            <a:picLocks noGrp="1" noChangeAspect="1"/>
          </p:cNvPicPr>
          <p:nvPr>
            <p:ph type="pic" idx="1"/>
          </p:nvPr>
        </p:nvPicPr>
        <p:blipFill>
          <a:blip r:embed="rId2"/>
          <a:srcRect l="3571" r="3571"/>
          <a:stretch>
            <a:fillRect/>
          </a:stretch>
        </p:blipFill>
        <p:spPr>
          <a:xfrm>
            <a:off x="0" y="0"/>
            <a:ext cx="6715125" cy="4114800"/>
          </a:xfrm>
        </p:spPr>
      </p:pic>
      <p:sp>
        <p:nvSpPr>
          <p:cNvPr id="4" name="Text Placeholder 3"/>
          <p:cNvSpPr>
            <a:spLocks noGrp="1"/>
          </p:cNvSpPr>
          <p:nvPr>
            <p:ph type="body" sz="half" idx="2"/>
          </p:nvPr>
        </p:nvSpPr>
        <p:spPr>
          <a:xfrm>
            <a:off x="0" y="4143380"/>
            <a:ext cx="9144000" cy="2714620"/>
          </a:xfrm>
        </p:spPr>
        <p:txBody>
          <a:bodyPr>
            <a:normAutofit lnSpcReduction="10000"/>
          </a:bodyPr>
          <a:lstStyle/>
          <a:p>
            <a:r>
              <a:rPr lang="en-GB" sz="3200" b="1" dirty="0" err="1" smtClean="0">
                <a:solidFill>
                  <a:schemeClr val="accent4"/>
                </a:solidFill>
              </a:rPr>
              <a:t>Iskorak</a:t>
            </a:r>
            <a:r>
              <a:rPr lang="en-GB" sz="3200" b="1" dirty="0" smtClean="0">
                <a:solidFill>
                  <a:schemeClr val="accent4"/>
                </a:solidFill>
              </a:rPr>
              <a:t> </a:t>
            </a:r>
            <a:r>
              <a:rPr lang="en-GB" sz="3200" b="1" dirty="0" smtClean="0">
                <a:solidFill>
                  <a:schemeClr val="accent4"/>
                </a:solidFill>
              </a:rPr>
              <a:t>u </a:t>
            </a:r>
            <a:r>
              <a:rPr lang="en-GB" sz="3200" b="1" dirty="0" err="1" smtClean="0">
                <a:solidFill>
                  <a:schemeClr val="accent4"/>
                </a:solidFill>
              </a:rPr>
              <a:t>stranu</a:t>
            </a:r>
            <a:endParaRPr lang="hr-HR" sz="3200" b="1" dirty="0" smtClean="0">
              <a:solidFill>
                <a:schemeClr val="accent4"/>
              </a:solidFill>
            </a:endParaRPr>
          </a:p>
          <a:p>
            <a:r>
              <a:rPr lang="en-GB" sz="1800" b="1" dirty="0" err="1" smtClean="0">
                <a:solidFill>
                  <a:schemeClr val="accent4"/>
                </a:solidFill>
              </a:rPr>
              <a:t>Početni</a:t>
            </a:r>
            <a:r>
              <a:rPr lang="en-GB" sz="1800" b="1" dirty="0" smtClean="0">
                <a:solidFill>
                  <a:schemeClr val="accent4"/>
                </a:solidFill>
              </a:rPr>
              <a:t> </a:t>
            </a:r>
            <a:r>
              <a:rPr lang="en-GB" sz="1800" b="1" dirty="0" err="1" smtClean="0">
                <a:solidFill>
                  <a:schemeClr val="accent4"/>
                </a:solidFill>
              </a:rPr>
              <a:t>položaj</a:t>
            </a:r>
            <a:r>
              <a:rPr lang="en-GB" sz="1800" b="1" dirty="0" smtClean="0"/>
              <a:t>:</a:t>
            </a:r>
          </a:p>
          <a:p>
            <a:r>
              <a:rPr lang="en-GB" sz="1800" dirty="0" err="1" smtClean="0"/>
              <a:t>Uspravan</a:t>
            </a:r>
            <a:r>
              <a:rPr lang="en-GB" sz="1800" dirty="0" smtClean="0"/>
              <a:t> </a:t>
            </a:r>
            <a:r>
              <a:rPr lang="en-GB" sz="1800" dirty="0" err="1" smtClean="0"/>
              <a:t>stav</a:t>
            </a:r>
            <a:r>
              <a:rPr lang="en-GB" sz="1800" dirty="0" smtClean="0"/>
              <a:t>, </a:t>
            </a:r>
            <a:r>
              <a:rPr lang="en-GB" sz="1800" dirty="0" err="1" smtClean="0"/>
              <a:t>stopala</a:t>
            </a:r>
            <a:r>
              <a:rPr lang="en-GB" sz="1800" dirty="0" smtClean="0"/>
              <a:t> </a:t>
            </a:r>
            <a:r>
              <a:rPr lang="en-GB" sz="1800" dirty="0" err="1" smtClean="0"/>
              <a:t>spojena</a:t>
            </a:r>
            <a:r>
              <a:rPr lang="en-GB" sz="1800" dirty="0" smtClean="0"/>
              <a:t>, </a:t>
            </a:r>
            <a:r>
              <a:rPr lang="en-GB" sz="1800" dirty="0" err="1" smtClean="0"/>
              <a:t>ruke</a:t>
            </a:r>
            <a:r>
              <a:rPr lang="en-GB" sz="1800" dirty="0" smtClean="0"/>
              <a:t> </a:t>
            </a:r>
            <a:r>
              <a:rPr lang="en-GB" sz="1800" dirty="0" err="1" smtClean="0"/>
              <a:t>uz</a:t>
            </a:r>
            <a:r>
              <a:rPr lang="en-GB" sz="1800" dirty="0" smtClean="0"/>
              <a:t> </a:t>
            </a:r>
            <a:r>
              <a:rPr lang="en-GB" sz="1800" dirty="0" err="1" smtClean="0"/>
              <a:t>tijelo</a:t>
            </a:r>
            <a:r>
              <a:rPr lang="en-GB" sz="1800" dirty="0" smtClean="0"/>
              <a:t>.</a:t>
            </a:r>
          </a:p>
          <a:p>
            <a:r>
              <a:rPr lang="en-GB" sz="1800" b="1" dirty="0" err="1" smtClean="0">
                <a:solidFill>
                  <a:schemeClr val="accent4"/>
                </a:solidFill>
              </a:rPr>
              <a:t>Vježba</a:t>
            </a:r>
            <a:r>
              <a:rPr lang="en-GB" sz="1800" b="1" dirty="0" smtClean="0"/>
              <a:t>:</a:t>
            </a:r>
          </a:p>
          <a:p>
            <a:r>
              <a:rPr lang="en-GB" sz="1800" dirty="0" err="1" smtClean="0"/>
              <a:t>Iskoračite</a:t>
            </a:r>
            <a:r>
              <a:rPr lang="en-GB" sz="1800" dirty="0" smtClean="0"/>
              <a:t> u </a:t>
            </a:r>
            <a:r>
              <a:rPr lang="en-GB" sz="1800" dirty="0" err="1" smtClean="0"/>
              <a:t>desno</a:t>
            </a:r>
            <a:r>
              <a:rPr lang="en-GB" sz="1800" dirty="0" smtClean="0"/>
              <a:t> </a:t>
            </a:r>
            <a:r>
              <a:rPr lang="en-GB" sz="1800" dirty="0" err="1" smtClean="0"/>
              <a:t>desnom</a:t>
            </a:r>
            <a:r>
              <a:rPr lang="en-GB" sz="1800" dirty="0" smtClean="0"/>
              <a:t> </a:t>
            </a:r>
            <a:r>
              <a:rPr lang="en-GB" sz="1800" dirty="0" err="1" smtClean="0"/>
              <a:t>nogom</a:t>
            </a:r>
            <a:r>
              <a:rPr lang="en-GB" sz="1800" dirty="0" smtClean="0"/>
              <a:t> </a:t>
            </a:r>
            <a:r>
              <a:rPr lang="en-GB" sz="1800" dirty="0" err="1" smtClean="0"/>
              <a:t>i</a:t>
            </a:r>
            <a:r>
              <a:rPr lang="en-GB" sz="1800" dirty="0" smtClean="0"/>
              <a:t> </a:t>
            </a:r>
            <a:r>
              <a:rPr lang="en-GB" sz="1800" dirty="0" err="1" smtClean="0"/>
              <a:t>spustite</a:t>
            </a:r>
            <a:r>
              <a:rPr lang="en-GB" sz="1800" dirty="0" smtClean="0"/>
              <a:t> </a:t>
            </a:r>
            <a:r>
              <a:rPr lang="en-GB" sz="1800" dirty="0" err="1" smtClean="0"/>
              <a:t>kukove</a:t>
            </a:r>
            <a:r>
              <a:rPr lang="en-GB" sz="1800" dirty="0" smtClean="0"/>
              <a:t> </a:t>
            </a:r>
            <a:r>
              <a:rPr lang="en-GB" sz="1800" dirty="0" err="1" smtClean="0"/>
              <a:t>pazeći</a:t>
            </a:r>
            <a:r>
              <a:rPr lang="en-GB" sz="1800" dirty="0" smtClean="0"/>
              <a:t> </a:t>
            </a:r>
            <a:r>
              <a:rPr lang="en-GB" sz="1800" dirty="0" err="1" smtClean="0"/>
              <a:t>pritom</a:t>
            </a:r>
            <a:r>
              <a:rPr lang="en-GB" sz="1800" dirty="0" smtClean="0"/>
              <a:t> </a:t>
            </a:r>
            <a:r>
              <a:rPr lang="en-GB" sz="1800" dirty="0" err="1" smtClean="0"/>
              <a:t>da</a:t>
            </a:r>
            <a:r>
              <a:rPr lang="en-GB" sz="1800" dirty="0" smtClean="0"/>
              <a:t> </a:t>
            </a:r>
            <a:r>
              <a:rPr lang="en-GB" sz="1800" dirty="0" err="1" smtClean="0"/>
              <a:t>zadržite</a:t>
            </a:r>
            <a:r>
              <a:rPr lang="en-GB" sz="1800" dirty="0" smtClean="0"/>
              <a:t> </a:t>
            </a:r>
            <a:r>
              <a:rPr lang="en-GB" sz="1800" dirty="0" err="1" smtClean="0"/>
              <a:t>desno</a:t>
            </a:r>
            <a:r>
              <a:rPr lang="en-GB" sz="1800" dirty="0" smtClean="0"/>
              <a:t> </a:t>
            </a:r>
            <a:r>
              <a:rPr lang="en-GB" sz="1800" dirty="0" err="1" smtClean="0"/>
              <a:t>koljeno</a:t>
            </a:r>
            <a:r>
              <a:rPr lang="en-GB" sz="1800" dirty="0" smtClean="0"/>
              <a:t> u </a:t>
            </a:r>
            <a:r>
              <a:rPr lang="en-GB" sz="1800" dirty="0" err="1" smtClean="0"/>
              <a:t>liniji</a:t>
            </a:r>
            <a:r>
              <a:rPr lang="en-GB" sz="1800" dirty="0" smtClean="0"/>
              <a:t> </a:t>
            </a:r>
            <a:r>
              <a:rPr lang="en-GB" sz="1800" dirty="0" err="1" smtClean="0"/>
              <a:t>sa</a:t>
            </a:r>
            <a:r>
              <a:rPr lang="en-GB" sz="1800" dirty="0" smtClean="0"/>
              <a:t> </a:t>
            </a:r>
            <a:r>
              <a:rPr lang="en-GB" sz="1800" dirty="0" err="1" smtClean="0"/>
              <a:t>vrhovima</a:t>
            </a:r>
            <a:r>
              <a:rPr lang="en-GB" sz="1800" dirty="0" smtClean="0"/>
              <a:t> </a:t>
            </a:r>
            <a:r>
              <a:rPr lang="en-GB" sz="1800" dirty="0" err="1" smtClean="0"/>
              <a:t>nožnih</a:t>
            </a:r>
            <a:r>
              <a:rPr lang="en-GB" sz="1800" dirty="0" smtClean="0"/>
              <a:t> </a:t>
            </a:r>
            <a:r>
              <a:rPr lang="en-GB" sz="1800" dirty="0" err="1" smtClean="0"/>
              <a:t>prstiju</a:t>
            </a:r>
            <a:r>
              <a:rPr lang="en-GB" sz="1800" dirty="0" smtClean="0"/>
              <a:t>. </a:t>
            </a:r>
            <a:r>
              <a:rPr lang="en-GB" sz="1800" dirty="0" err="1" smtClean="0"/>
              <a:t>Lijeva</a:t>
            </a:r>
            <a:r>
              <a:rPr lang="en-GB" sz="1800" dirty="0" smtClean="0"/>
              <a:t> </a:t>
            </a:r>
            <a:r>
              <a:rPr lang="en-GB" sz="1800" dirty="0" err="1" smtClean="0"/>
              <a:t>noga</a:t>
            </a:r>
            <a:r>
              <a:rPr lang="en-GB" sz="1800" dirty="0" smtClean="0"/>
              <a:t> </a:t>
            </a:r>
            <a:r>
              <a:rPr lang="en-GB" sz="1800" dirty="0" err="1" smtClean="0"/>
              <a:t>ostaje</a:t>
            </a:r>
            <a:r>
              <a:rPr lang="en-GB" sz="1800" dirty="0" smtClean="0"/>
              <a:t> </a:t>
            </a:r>
            <a:r>
              <a:rPr lang="en-GB" sz="1800" dirty="0" err="1" smtClean="0"/>
              <a:t>ispružena</a:t>
            </a:r>
            <a:r>
              <a:rPr lang="en-GB" sz="1800" dirty="0" smtClean="0"/>
              <a:t> u </a:t>
            </a:r>
            <a:r>
              <a:rPr lang="en-GB" sz="1800" dirty="0" err="1" smtClean="0"/>
              <a:t>koljenu</a:t>
            </a:r>
            <a:r>
              <a:rPr lang="en-GB" sz="1800" dirty="0" smtClean="0"/>
              <a:t> </a:t>
            </a:r>
            <a:r>
              <a:rPr lang="en-GB" sz="1800" dirty="0" err="1" smtClean="0"/>
              <a:t>za</a:t>
            </a:r>
            <a:r>
              <a:rPr lang="en-GB" sz="1800" dirty="0" smtClean="0"/>
              <a:t> </a:t>
            </a:r>
            <a:r>
              <a:rPr lang="en-GB" sz="1800" dirty="0" err="1" smtClean="0"/>
              <a:t>vrijeme</a:t>
            </a:r>
            <a:r>
              <a:rPr lang="en-GB" sz="1800" dirty="0" smtClean="0"/>
              <a:t> </a:t>
            </a:r>
            <a:r>
              <a:rPr lang="en-GB" sz="1800" dirty="0" err="1" smtClean="0"/>
              <a:t>iskoraka</a:t>
            </a:r>
            <a:r>
              <a:rPr lang="en-GB" sz="1800" dirty="0" smtClean="0"/>
              <a:t> u </a:t>
            </a:r>
            <a:r>
              <a:rPr lang="en-GB" sz="1800" dirty="0" err="1" smtClean="0"/>
              <a:t>desno</a:t>
            </a:r>
            <a:r>
              <a:rPr lang="en-GB" sz="1800" dirty="0" smtClean="0"/>
              <a:t>. </a:t>
            </a:r>
            <a:r>
              <a:rPr lang="en-GB" sz="1800" dirty="0" err="1" smtClean="0"/>
              <a:t>Kukove</a:t>
            </a:r>
            <a:r>
              <a:rPr lang="en-GB" sz="1800" dirty="0" smtClean="0"/>
              <a:t> </a:t>
            </a:r>
            <a:r>
              <a:rPr lang="en-GB" sz="1800" dirty="0" err="1" smtClean="0"/>
              <a:t>spustite</a:t>
            </a:r>
            <a:r>
              <a:rPr lang="en-GB" sz="1800" dirty="0" smtClean="0"/>
              <a:t> </a:t>
            </a:r>
            <a:r>
              <a:rPr lang="en-GB" sz="1800" dirty="0" err="1" smtClean="0"/>
              <a:t>što</a:t>
            </a:r>
            <a:r>
              <a:rPr lang="en-GB" sz="1800" dirty="0" smtClean="0"/>
              <a:t> </a:t>
            </a:r>
            <a:r>
              <a:rPr lang="en-GB" sz="1800" dirty="0" err="1" smtClean="0"/>
              <a:t>niže</a:t>
            </a:r>
            <a:r>
              <a:rPr lang="en-GB" sz="1800" dirty="0" smtClean="0"/>
              <a:t> </a:t>
            </a:r>
            <a:r>
              <a:rPr lang="en-GB" sz="1800" dirty="0" err="1" smtClean="0"/>
              <a:t>i</a:t>
            </a:r>
            <a:r>
              <a:rPr lang="en-GB" sz="1800" dirty="0" smtClean="0"/>
              <a:t> </a:t>
            </a:r>
            <a:r>
              <a:rPr lang="en-GB" sz="1800" dirty="0" err="1" smtClean="0"/>
              <a:t>zatim</a:t>
            </a:r>
            <a:r>
              <a:rPr lang="en-GB" sz="1800" dirty="0" smtClean="0"/>
              <a:t> </a:t>
            </a:r>
            <a:r>
              <a:rPr lang="en-GB" sz="1800" dirty="0" err="1" smtClean="0"/>
              <a:t>agresivno</a:t>
            </a:r>
            <a:r>
              <a:rPr lang="en-GB" sz="1800" dirty="0" smtClean="0"/>
              <a:t> </a:t>
            </a:r>
            <a:r>
              <a:rPr lang="en-GB" sz="1800" dirty="0" err="1" smtClean="0"/>
              <a:t>potisnite</a:t>
            </a:r>
            <a:r>
              <a:rPr lang="en-GB" sz="1800" dirty="0" smtClean="0"/>
              <a:t>, s </a:t>
            </a:r>
            <a:r>
              <a:rPr lang="en-GB" sz="1800" dirty="0" err="1" smtClean="0"/>
              <a:t>težištem</a:t>
            </a:r>
            <a:r>
              <a:rPr lang="en-GB" sz="1800" dirty="0" smtClean="0"/>
              <a:t> </a:t>
            </a:r>
            <a:r>
              <a:rPr lang="en-GB" sz="1800" dirty="0" err="1" smtClean="0"/>
              <a:t>na</a:t>
            </a:r>
            <a:r>
              <a:rPr lang="en-GB" sz="1800" dirty="0" smtClean="0"/>
              <a:t> </a:t>
            </a:r>
            <a:r>
              <a:rPr lang="en-GB" sz="1800" dirty="0" err="1" smtClean="0"/>
              <a:t>peti</a:t>
            </a:r>
            <a:r>
              <a:rPr lang="en-GB" sz="1800" dirty="0" smtClean="0"/>
              <a:t>. </a:t>
            </a:r>
            <a:r>
              <a:rPr lang="en-GB" sz="1800" dirty="0" err="1" smtClean="0"/>
              <a:t>Vratite</a:t>
            </a:r>
            <a:r>
              <a:rPr lang="en-GB" sz="1800" dirty="0" smtClean="0"/>
              <a:t> se u </a:t>
            </a:r>
            <a:r>
              <a:rPr lang="en-GB" sz="1800" dirty="0" err="1" smtClean="0"/>
              <a:t>početnu</a:t>
            </a:r>
            <a:r>
              <a:rPr lang="en-GB" sz="1800" dirty="0" smtClean="0"/>
              <a:t> </a:t>
            </a:r>
            <a:r>
              <a:rPr lang="en-GB" sz="1800" dirty="0" err="1" smtClean="0"/>
              <a:t>poziciju</a:t>
            </a:r>
            <a:r>
              <a:rPr lang="en-GB" sz="1800" dirty="0" smtClean="0"/>
              <a:t> </a:t>
            </a:r>
            <a:r>
              <a:rPr lang="en-GB" sz="1800" dirty="0" err="1" smtClean="0"/>
              <a:t>i</a:t>
            </a:r>
            <a:r>
              <a:rPr lang="en-GB" sz="1800" dirty="0" smtClean="0"/>
              <a:t> </a:t>
            </a:r>
            <a:r>
              <a:rPr lang="en-GB" sz="1800" dirty="0" err="1" smtClean="0"/>
              <a:t>ponovite</a:t>
            </a:r>
            <a:r>
              <a:rPr lang="en-GB" sz="1800" dirty="0" smtClean="0"/>
              <a:t> </a:t>
            </a:r>
            <a:r>
              <a:rPr lang="en-GB" sz="1800" dirty="0" err="1" smtClean="0"/>
              <a:t>lijevom</a:t>
            </a:r>
            <a:r>
              <a:rPr lang="en-GB" sz="1800" dirty="0" smtClean="0"/>
              <a:t> </a:t>
            </a:r>
            <a:r>
              <a:rPr lang="en-GB" sz="1800" dirty="0" err="1" smtClean="0"/>
              <a:t>nogom</a:t>
            </a:r>
            <a:r>
              <a:rPr lang="en-GB" sz="1800" dirty="0" smtClean="0"/>
              <a:t>.</a:t>
            </a:r>
          </a:p>
          <a:p>
            <a:endParaRPr lang="en-GB" b="1" dirty="0">
              <a:solidFill>
                <a:schemeClr val="accent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5286412"/>
          </a:xfrm>
        </p:spPr>
        <p:txBody>
          <a:bodyPr>
            <a:normAutofit/>
          </a:bodyPr>
          <a:lstStyle/>
          <a:p>
            <a:endParaRPr lang="en-GB" sz="9600" dirty="0"/>
          </a:p>
        </p:txBody>
      </p:sp>
      <p:sp>
        <p:nvSpPr>
          <p:cNvPr id="3" name="Subtitle 2"/>
          <p:cNvSpPr>
            <a:spLocks noGrp="1"/>
          </p:cNvSpPr>
          <p:nvPr>
            <p:ph type="subTitle" idx="1"/>
          </p:nvPr>
        </p:nvSpPr>
        <p:spPr>
          <a:xfrm>
            <a:off x="1371600" y="428604"/>
            <a:ext cx="6400800" cy="5210196"/>
          </a:xfrm>
        </p:spPr>
        <p:txBody>
          <a:bodyPr>
            <a:normAutofit/>
          </a:bodyPr>
          <a:lstStyle/>
          <a:p>
            <a:r>
              <a:rPr lang="hr-HR" sz="9600" dirty="0" smtClean="0">
                <a:solidFill>
                  <a:schemeClr val="accent4"/>
                </a:solidFill>
              </a:rPr>
              <a:t>VJEŽBE </a:t>
            </a:r>
            <a:br>
              <a:rPr lang="hr-HR" sz="9600" dirty="0" smtClean="0">
                <a:solidFill>
                  <a:schemeClr val="accent4"/>
                </a:solidFill>
              </a:rPr>
            </a:br>
            <a:r>
              <a:rPr lang="hr-HR" sz="9600" dirty="0" smtClean="0">
                <a:solidFill>
                  <a:schemeClr val="tx2"/>
                </a:solidFill>
              </a:rPr>
              <a:t>ZA </a:t>
            </a:r>
            <a:r>
              <a:rPr lang="hr-HR" sz="9600" dirty="0" smtClean="0"/>
              <a:t/>
            </a:r>
            <a:br>
              <a:rPr lang="hr-HR" sz="9600" dirty="0" smtClean="0"/>
            </a:br>
            <a:r>
              <a:rPr lang="hr-HR" sz="9600" dirty="0" smtClean="0"/>
              <a:t>VRAT</a:t>
            </a:r>
            <a:endParaRPr lang="en-GB" sz="9600" dirty="0" smtClean="0"/>
          </a:p>
          <a:p>
            <a:endParaRPr lang="en-GB"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Placeholder 4" descr="Vjezba-8.jpg"/>
          <p:cNvPicPr>
            <a:picLocks noGrp="1" noChangeAspect="1"/>
          </p:cNvPicPr>
          <p:nvPr>
            <p:ph type="pic" idx="1"/>
          </p:nvPr>
        </p:nvPicPr>
        <p:blipFill>
          <a:blip r:embed="rId2"/>
          <a:srcRect l="13737" r="13737"/>
          <a:stretch>
            <a:fillRect/>
          </a:stretch>
        </p:blipFill>
        <p:spPr/>
      </p:pic>
      <p:sp>
        <p:nvSpPr>
          <p:cNvPr id="4" name="Text Placeholder 3"/>
          <p:cNvSpPr>
            <a:spLocks noGrp="1"/>
          </p:cNvSpPr>
          <p:nvPr>
            <p:ph type="body" sz="half" idx="2"/>
          </p:nvPr>
        </p:nvSpPr>
        <p:spPr>
          <a:xfrm>
            <a:off x="0" y="4286256"/>
            <a:ext cx="9144000" cy="2571744"/>
          </a:xfrm>
        </p:spPr>
        <p:txBody>
          <a:bodyPr>
            <a:normAutofit fontScale="40000" lnSpcReduction="20000"/>
          </a:bodyPr>
          <a:lstStyle/>
          <a:p>
            <a:r>
              <a:rPr lang="en-GB" sz="7000" b="1" dirty="0" err="1" smtClean="0">
                <a:solidFill>
                  <a:schemeClr val="accent5"/>
                </a:solidFill>
              </a:rPr>
              <a:t>Vježba</a:t>
            </a:r>
            <a:r>
              <a:rPr lang="hr-HR" sz="7000" b="1" dirty="0" smtClean="0"/>
              <a:t> :</a:t>
            </a:r>
            <a:endParaRPr lang="en-GB" sz="7000" b="1" dirty="0"/>
          </a:p>
          <a:p>
            <a:r>
              <a:rPr lang="en-GB" sz="7000" dirty="0" err="1"/>
              <a:t>Ako</a:t>
            </a:r>
            <a:r>
              <a:rPr lang="en-GB" sz="7000" dirty="0"/>
              <a:t> </a:t>
            </a:r>
            <a:r>
              <a:rPr lang="en-GB" sz="7000" dirty="0" err="1"/>
              <a:t>imate</a:t>
            </a:r>
            <a:r>
              <a:rPr lang="en-GB" sz="7000" dirty="0"/>
              <a:t> </a:t>
            </a:r>
            <a:r>
              <a:rPr lang="en-GB" sz="7000" dirty="0" err="1"/>
              <a:t>ručnik</a:t>
            </a:r>
            <a:r>
              <a:rPr lang="en-GB" sz="7000" dirty="0"/>
              <a:t> u </a:t>
            </a:r>
            <a:r>
              <a:rPr lang="en-GB" sz="7000" dirty="0" err="1"/>
              <a:t>blizini</a:t>
            </a:r>
            <a:r>
              <a:rPr lang="en-GB" sz="7000" dirty="0"/>
              <a:t> </a:t>
            </a:r>
            <a:r>
              <a:rPr lang="en-GB" sz="7000" dirty="0" err="1"/>
              <a:t>ili</a:t>
            </a:r>
            <a:r>
              <a:rPr lang="en-GB" sz="7000" dirty="0"/>
              <a:t> </a:t>
            </a:r>
            <a:r>
              <a:rPr lang="en-GB" sz="7000" dirty="0" err="1"/>
              <a:t>neki</a:t>
            </a:r>
            <a:r>
              <a:rPr lang="en-GB" sz="7000" dirty="0"/>
              <a:t> </a:t>
            </a:r>
            <a:r>
              <a:rPr lang="en-GB" sz="7000" dirty="0" err="1"/>
              <a:t>drugi</a:t>
            </a:r>
            <a:r>
              <a:rPr lang="en-GB" sz="7000" dirty="0"/>
              <a:t> </a:t>
            </a:r>
            <a:r>
              <a:rPr lang="en-GB" sz="7000" dirty="0" err="1"/>
              <a:t>komad</a:t>
            </a:r>
            <a:r>
              <a:rPr lang="en-GB" sz="7000" dirty="0"/>
              <a:t> </a:t>
            </a:r>
            <a:r>
              <a:rPr lang="en-GB" sz="7000" dirty="0" err="1"/>
              <a:t>odjeće</a:t>
            </a:r>
            <a:r>
              <a:rPr lang="en-GB" sz="7000" dirty="0"/>
              <a:t>, ova </a:t>
            </a:r>
            <a:r>
              <a:rPr lang="en-GB" sz="7000" dirty="0" err="1"/>
              <a:t>vježba</a:t>
            </a:r>
            <a:r>
              <a:rPr lang="en-GB" sz="7000" dirty="0"/>
              <a:t> </a:t>
            </a:r>
            <a:r>
              <a:rPr lang="en-GB" sz="7000" dirty="0" err="1"/>
              <a:t>će</a:t>
            </a:r>
            <a:r>
              <a:rPr lang="en-GB" sz="7000" dirty="0"/>
              <a:t> </a:t>
            </a:r>
            <a:r>
              <a:rPr lang="en-GB" sz="7000" dirty="0" err="1"/>
              <a:t>biti</a:t>
            </a:r>
            <a:r>
              <a:rPr lang="en-GB" sz="7000" dirty="0"/>
              <a:t> </a:t>
            </a:r>
            <a:r>
              <a:rPr lang="en-GB" sz="7000" dirty="0" err="1"/>
              <a:t>odlična</a:t>
            </a:r>
            <a:r>
              <a:rPr lang="en-GB" sz="7000" dirty="0"/>
              <a:t>. </a:t>
            </a:r>
            <a:r>
              <a:rPr lang="en-GB" sz="7000" dirty="0" err="1"/>
              <a:t>Stavite</a:t>
            </a:r>
            <a:r>
              <a:rPr lang="en-GB" sz="7000" dirty="0"/>
              <a:t> </a:t>
            </a:r>
            <a:r>
              <a:rPr lang="en-GB" sz="7000" dirty="0" err="1"/>
              <a:t>ručnik</a:t>
            </a:r>
            <a:r>
              <a:rPr lang="en-GB" sz="7000" dirty="0"/>
              <a:t> </a:t>
            </a:r>
            <a:r>
              <a:rPr lang="en-GB" sz="7000" dirty="0" err="1"/>
              <a:t>na</a:t>
            </a:r>
            <a:r>
              <a:rPr lang="en-GB" sz="7000" dirty="0"/>
              <a:t> </a:t>
            </a:r>
            <a:r>
              <a:rPr lang="en-GB" sz="7000" dirty="0" err="1"/>
              <a:t>potiljak</a:t>
            </a:r>
            <a:r>
              <a:rPr lang="en-GB" sz="7000" dirty="0"/>
              <a:t>, a </a:t>
            </a:r>
            <a:r>
              <a:rPr lang="en-GB" sz="7000" dirty="0" err="1"/>
              <a:t>krajeve</a:t>
            </a:r>
            <a:r>
              <a:rPr lang="en-GB" sz="7000" dirty="0"/>
              <a:t> </a:t>
            </a:r>
            <a:r>
              <a:rPr lang="en-GB" sz="7000" dirty="0" err="1"/>
              <a:t>primite</a:t>
            </a:r>
            <a:r>
              <a:rPr lang="en-GB" sz="7000" dirty="0"/>
              <a:t> s </a:t>
            </a:r>
            <a:r>
              <a:rPr lang="en-GB" sz="7000" dirty="0" err="1"/>
              <a:t>rukama</a:t>
            </a:r>
            <a:r>
              <a:rPr lang="en-GB" sz="7000" dirty="0"/>
              <a:t>. </a:t>
            </a:r>
            <a:r>
              <a:rPr lang="en-GB" sz="7000" dirty="0" err="1"/>
              <a:t>Lagano</a:t>
            </a:r>
            <a:r>
              <a:rPr lang="en-GB" sz="7000" dirty="0"/>
              <a:t> </a:t>
            </a:r>
            <a:r>
              <a:rPr lang="en-GB" sz="7000" dirty="0" err="1"/>
              <a:t>podižite</a:t>
            </a:r>
            <a:r>
              <a:rPr lang="en-GB" sz="7000" dirty="0"/>
              <a:t> </a:t>
            </a:r>
            <a:r>
              <a:rPr lang="en-GB" sz="7000" dirty="0" err="1"/>
              <a:t>glavu</a:t>
            </a:r>
            <a:r>
              <a:rPr lang="en-GB" sz="7000" dirty="0"/>
              <a:t> </a:t>
            </a:r>
            <a:r>
              <a:rPr lang="en-GB" sz="7000" dirty="0" err="1"/>
              <a:t>i</a:t>
            </a:r>
            <a:r>
              <a:rPr lang="en-GB" sz="7000" dirty="0"/>
              <a:t> </a:t>
            </a:r>
            <a:r>
              <a:rPr lang="en-GB" sz="7000" dirty="0" err="1"/>
              <a:t>spuštajte</a:t>
            </a:r>
            <a:r>
              <a:rPr lang="en-GB" sz="7000" dirty="0"/>
              <a:t> </a:t>
            </a:r>
            <a:r>
              <a:rPr lang="en-GB" sz="7000" dirty="0" err="1"/>
              <a:t>prema</a:t>
            </a:r>
            <a:r>
              <a:rPr lang="en-GB" sz="7000" dirty="0"/>
              <a:t> </a:t>
            </a:r>
            <a:r>
              <a:rPr lang="en-GB" sz="7000" dirty="0" err="1"/>
              <a:t>dolje</a:t>
            </a:r>
            <a:r>
              <a:rPr lang="en-GB" sz="7000" dirty="0"/>
              <a:t> </a:t>
            </a:r>
            <a:r>
              <a:rPr lang="en-GB" sz="7000" dirty="0" err="1"/>
              <a:t>pomoću</a:t>
            </a:r>
            <a:r>
              <a:rPr lang="en-GB" sz="7000" dirty="0"/>
              <a:t> </a:t>
            </a:r>
            <a:r>
              <a:rPr lang="en-GB" sz="7000" dirty="0" err="1"/>
              <a:t>ručnika</a:t>
            </a:r>
            <a:r>
              <a:rPr lang="en-GB" sz="7000" dirty="0"/>
              <a:t>. U </a:t>
            </a:r>
            <a:r>
              <a:rPr lang="en-GB" sz="7000" dirty="0" err="1"/>
              <a:t>svakom</a:t>
            </a:r>
            <a:r>
              <a:rPr lang="en-GB" sz="7000" dirty="0"/>
              <a:t> </a:t>
            </a:r>
            <a:r>
              <a:rPr lang="en-GB" sz="7000" dirty="0" err="1"/>
              <a:t>položaju</a:t>
            </a:r>
            <a:r>
              <a:rPr lang="en-GB" sz="7000" dirty="0"/>
              <a:t> </a:t>
            </a:r>
            <a:r>
              <a:rPr lang="en-GB" sz="7000" dirty="0" err="1"/>
              <a:t>ostanite</a:t>
            </a:r>
            <a:r>
              <a:rPr lang="en-GB" sz="7000" dirty="0"/>
              <a:t> 30 </a:t>
            </a:r>
            <a:r>
              <a:rPr lang="en-GB" sz="7000" dirty="0" err="1"/>
              <a:t>sekundi</a:t>
            </a:r>
            <a:r>
              <a:rPr lang="en-GB" sz="7000" dirty="0"/>
              <a:t> do </a:t>
            </a:r>
            <a:r>
              <a:rPr lang="en-GB" sz="7000" dirty="0" err="1"/>
              <a:t>jedne</a:t>
            </a:r>
            <a:r>
              <a:rPr lang="en-GB" sz="7000" dirty="0"/>
              <a:t> minute. </a:t>
            </a:r>
            <a:r>
              <a:rPr lang="en-GB" sz="7000" dirty="0" err="1"/>
              <a:t>Vježbu</a:t>
            </a:r>
            <a:r>
              <a:rPr lang="en-GB" sz="7000" dirty="0"/>
              <a:t> </a:t>
            </a:r>
            <a:r>
              <a:rPr lang="en-GB" sz="7000" dirty="0" err="1"/>
              <a:t>ponovite</a:t>
            </a:r>
            <a:r>
              <a:rPr lang="en-GB" sz="7000" dirty="0"/>
              <a:t> 5 </a:t>
            </a:r>
            <a:r>
              <a:rPr lang="en-GB" sz="7000" dirty="0" err="1"/>
              <a:t>puta</a:t>
            </a:r>
            <a:r>
              <a:rPr lang="en-GB" sz="7000" dirty="0"/>
              <a:t>.</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Placeholder 4" descr="tjelesni 2.jpg"/>
          <p:cNvPicPr>
            <a:picLocks noGrp="1" noChangeAspect="1"/>
          </p:cNvPicPr>
          <p:nvPr>
            <p:ph type="pic" idx="1"/>
          </p:nvPr>
        </p:nvPicPr>
        <p:blipFill>
          <a:blip r:embed="rId2" cstate="print"/>
          <a:srcRect l="5511" r="5511"/>
          <a:stretch>
            <a:fillRect/>
          </a:stretch>
        </p:blipFill>
        <p:spPr>
          <a:xfrm>
            <a:off x="214282" y="214290"/>
            <a:ext cx="5486400" cy="4114800"/>
          </a:xfrm>
        </p:spPr>
      </p:pic>
      <p:sp>
        <p:nvSpPr>
          <p:cNvPr id="4" name="Text Placeholder 3"/>
          <p:cNvSpPr>
            <a:spLocks noGrp="1"/>
          </p:cNvSpPr>
          <p:nvPr>
            <p:ph type="body" sz="half" idx="2"/>
          </p:nvPr>
        </p:nvSpPr>
        <p:spPr>
          <a:xfrm>
            <a:off x="0" y="4357694"/>
            <a:ext cx="9144000" cy="2500306"/>
          </a:xfrm>
        </p:spPr>
        <p:txBody>
          <a:bodyPr>
            <a:normAutofit fontScale="92500"/>
          </a:bodyPr>
          <a:lstStyle/>
          <a:p>
            <a:r>
              <a:rPr lang="vi-VN" sz="2000" b="1" dirty="0">
                <a:solidFill>
                  <a:schemeClr val="tx2"/>
                </a:solidFill>
              </a:rPr>
              <a:t>Vježba</a:t>
            </a:r>
            <a:r>
              <a:rPr lang="vi-VN" sz="2000" b="1" dirty="0"/>
              <a:t> </a:t>
            </a:r>
            <a:r>
              <a:rPr lang="hr-HR" sz="2000" b="1" dirty="0" smtClean="0"/>
              <a:t>:</a:t>
            </a:r>
            <a:endParaRPr lang="vi-VN" sz="2000" b="1" dirty="0"/>
          </a:p>
          <a:p>
            <a:r>
              <a:rPr lang="vi-VN" sz="2000" dirty="0"/>
              <a:t>Stanite uspravno i ruke lagano spojite iza leđa. Ruke povlačite čim više iza sebe, a glavu čim više prema gore istežući cijelo tijelo. Pazite na to da ste cijelo vrijeme uspravni i da čvrsto stojite nogama na zemlji kako bi se održavala ravnoteža.</a:t>
            </a:r>
          </a:p>
          <a:p>
            <a:r>
              <a:rPr lang="vi-VN" sz="2000" dirty="0"/>
              <a:t>U krajnjem položaju zadržite 10 sekundi i pokušajte ruke što više udaljiti od tijela. Ramena povucite prema nazad da osjetite kako vam se spajaju lopatice. Opustite ruke uz leđa na 10 sekundi prije sljedećeg ponavljanja. Vježbu ponovite 10 puta.</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44"/>
          </a:xfrm>
        </p:spPr>
        <p:txBody>
          <a:bodyPr>
            <a:normAutofit/>
          </a:bodyPr>
          <a:lstStyle/>
          <a:p>
            <a:r>
              <a:rPr lang="hr-HR" sz="9600" dirty="0" smtClean="0">
                <a:solidFill>
                  <a:schemeClr val="tx2"/>
                </a:solidFill>
              </a:rPr>
              <a:t>VJEŽBE </a:t>
            </a:r>
            <a:br>
              <a:rPr lang="hr-HR" sz="9600" dirty="0" smtClean="0">
                <a:solidFill>
                  <a:schemeClr val="tx2"/>
                </a:solidFill>
              </a:rPr>
            </a:br>
            <a:r>
              <a:rPr lang="hr-HR" sz="9600" dirty="0" smtClean="0">
                <a:solidFill>
                  <a:srgbClr val="FFFF00"/>
                </a:solidFill>
              </a:rPr>
              <a:t>ZA </a:t>
            </a:r>
            <a:br>
              <a:rPr lang="hr-HR" sz="9600" dirty="0" smtClean="0">
                <a:solidFill>
                  <a:srgbClr val="FFFF00"/>
                </a:solidFill>
              </a:rPr>
            </a:br>
            <a:r>
              <a:rPr lang="hr-HR" sz="9600" dirty="0" smtClean="0">
                <a:solidFill>
                  <a:schemeClr val="accent6">
                    <a:lumMod val="50000"/>
                  </a:schemeClr>
                </a:solidFill>
              </a:rPr>
              <a:t>RAMENA</a:t>
            </a:r>
            <a:endParaRPr lang="en-GB" sz="96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Placeholder 4" descr="Vjezba-9.jpg"/>
          <p:cNvPicPr>
            <a:picLocks noGrp="1" noChangeAspect="1"/>
          </p:cNvPicPr>
          <p:nvPr>
            <p:ph type="pic" idx="1"/>
          </p:nvPr>
        </p:nvPicPr>
        <p:blipFill>
          <a:blip r:embed="rId2"/>
          <a:srcRect l="22222" r="22222"/>
          <a:stretch>
            <a:fillRect/>
          </a:stretch>
        </p:blipFill>
        <p:spPr/>
      </p:pic>
      <p:sp>
        <p:nvSpPr>
          <p:cNvPr id="4" name="Text Placeholder 3"/>
          <p:cNvSpPr>
            <a:spLocks noGrp="1"/>
          </p:cNvSpPr>
          <p:nvPr>
            <p:ph type="body" sz="half" idx="2"/>
          </p:nvPr>
        </p:nvSpPr>
        <p:spPr>
          <a:xfrm>
            <a:off x="0" y="4429132"/>
            <a:ext cx="9144000" cy="2428868"/>
          </a:xfrm>
        </p:spPr>
        <p:txBody>
          <a:bodyPr>
            <a:noAutofit/>
          </a:bodyPr>
          <a:lstStyle/>
          <a:p>
            <a:r>
              <a:rPr lang="vi-VN" sz="2500" b="1" dirty="0"/>
              <a:t>Vježba </a:t>
            </a:r>
            <a:r>
              <a:rPr lang="hr-HR" sz="2500" b="1" dirty="0"/>
              <a:t>:</a:t>
            </a:r>
            <a:endParaRPr lang="vi-VN" sz="2500" b="1" dirty="0"/>
          </a:p>
          <a:p>
            <a:r>
              <a:rPr lang="vi-VN" sz="2500" dirty="0"/>
              <a:t>Ovu vježbu </a:t>
            </a:r>
            <a:r>
              <a:rPr lang="vi-VN" sz="2500" dirty="0" smtClean="0"/>
              <a:t> </a:t>
            </a:r>
            <a:r>
              <a:rPr lang="vi-VN" sz="2500" dirty="0"/>
              <a:t>izvodite u ležećem položaju. Okrenite se na leđa i stavite ruke iza sebe te se pokušajte uzdići rukama. Glavu gurajte prema nazad, a noge i tijelo držite ravnima. Ostanite u ovom položaju nekoliko sekundi te pazite da se u prvotni položaj vratite lagano, a ne naglo.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510"/>
          </a:xfrm>
        </p:spPr>
        <p:txBody>
          <a:bodyPr>
            <a:normAutofit/>
          </a:bodyPr>
          <a:lstStyle/>
          <a:p>
            <a:r>
              <a:rPr lang="hr-HR" sz="9600" dirty="0" smtClean="0">
                <a:solidFill>
                  <a:schemeClr val="accent6">
                    <a:lumMod val="50000"/>
                  </a:schemeClr>
                </a:solidFill>
              </a:rPr>
              <a:t>VJEŽBA</a:t>
            </a:r>
            <a:br>
              <a:rPr lang="hr-HR" sz="9600" dirty="0" smtClean="0">
                <a:solidFill>
                  <a:schemeClr val="accent6">
                    <a:lumMod val="50000"/>
                  </a:schemeClr>
                </a:solidFill>
              </a:rPr>
            </a:br>
            <a:r>
              <a:rPr lang="hr-HR" sz="9600" dirty="0" smtClean="0">
                <a:solidFill>
                  <a:srgbClr val="FF0000"/>
                </a:solidFill>
              </a:rPr>
              <a:t> ZA</a:t>
            </a:r>
            <a:br>
              <a:rPr lang="hr-HR" sz="9600" dirty="0" smtClean="0">
                <a:solidFill>
                  <a:srgbClr val="FF0000"/>
                </a:solidFill>
              </a:rPr>
            </a:br>
            <a:r>
              <a:rPr lang="hr-HR" sz="9600" dirty="0" smtClean="0">
                <a:solidFill>
                  <a:schemeClr val="accent5"/>
                </a:solidFill>
              </a:rPr>
              <a:t> RUKE</a:t>
            </a:r>
            <a:endParaRPr lang="en-GB" sz="9600" dirty="0">
              <a:solidFill>
                <a:schemeClr val="accent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Placeholder 4" descr="tjelesni 4.jpg"/>
          <p:cNvPicPr>
            <a:picLocks noGrp="1" noChangeAspect="1"/>
          </p:cNvPicPr>
          <p:nvPr>
            <p:ph type="pic" idx="1"/>
          </p:nvPr>
        </p:nvPicPr>
        <p:blipFill>
          <a:blip r:embed="rId2"/>
          <a:srcRect t="7795" b="7795"/>
          <a:stretch>
            <a:fillRect/>
          </a:stretch>
        </p:blipFill>
        <p:spPr>
          <a:xfrm>
            <a:off x="1792288" y="214313"/>
            <a:ext cx="5486400" cy="4513262"/>
          </a:xfrm>
        </p:spPr>
      </p:pic>
      <p:sp>
        <p:nvSpPr>
          <p:cNvPr id="4" name="Text Placeholder 3"/>
          <p:cNvSpPr>
            <a:spLocks noGrp="1"/>
          </p:cNvSpPr>
          <p:nvPr>
            <p:ph type="body" sz="half" idx="2"/>
          </p:nvPr>
        </p:nvSpPr>
        <p:spPr>
          <a:xfrm>
            <a:off x="0" y="4857760"/>
            <a:ext cx="9144000" cy="2000240"/>
          </a:xfrm>
        </p:spPr>
        <p:txBody>
          <a:bodyPr>
            <a:normAutofit/>
          </a:bodyPr>
          <a:lstStyle/>
          <a:p>
            <a:r>
              <a:rPr lang="en-GB" sz="2800" dirty="0" err="1" smtClean="0"/>
              <a:t>Desnom</a:t>
            </a:r>
            <a:r>
              <a:rPr lang="en-GB" sz="2800" dirty="0" smtClean="0"/>
              <a:t> </a:t>
            </a:r>
            <a:r>
              <a:rPr lang="en-GB" sz="2800" dirty="0" err="1" smtClean="0"/>
              <a:t>rukom</a:t>
            </a:r>
            <a:r>
              <a:rPr lang="en-GB" sz="2800" dirty="0" smtClean="0"/>
              <a:t> </a:t>
            </a:r>
            <a:r>
              <a:rPr lang="en-GB" sz="2800" dirty="0" err="1" smtClean="0"/>
              <a:t>pritisnite</a:t>
            </a:r>
            <a:r>
              <a:rPr lang="en-GB" sz="2800" dirty="0" smtClean="0"/>
              <a:t> </a:t>
            </a:r>
            <a:r>
              <a:rPr lang="en-GB" sz="2800" dirty="0" err="1" smtClean="0"/>
              <a:t>nadlanicu</a:t>
            </a:r>
            <a:r>
              <a:rPr lang="en-GB" sz="2800" dirty="0" smtClean="0"/>
              <a:t> </a:t>
            </a:r>
            <a:r>
              <a:rPr lang="en-GB" sz="2800" dirty="0" err="1" smtClean="0"/>
              <a:t>lijeve</a:t>
            </a:r>
            <a:r>
              <a:rPr lang="en-GB" sz="2800" dirty="0" smtClean="0"/>
              <a:t> </a:t>
            </a:r>
            <a:r>
              <a:rPr lang="en-GB" sz="2800" dirty="0" err="1" smtClean="0"/>
              <a:t>šake</a:t>
            </a:r>
            <a:r>
              <a:rPr lang="en-GB" sz="2800" dirty="0" smtClean="0"/>
              <a:t> </a:t>
            </a:r>
            <a:r>
              <a:rPr lang="en-GB" sz="2800" dirty="0" err="1" smtClean="0"/>
              <a:t>prema</a:t>
            </a:r>
            <a:r>
              <a:rPr lang="en-GB" sz="2800" dirty="0" smtClean="0"/>
              <a:t> </a:t>
            </a:r>
            <a:r>
              <a:rPr lang="en-GB" sz="2800" dirty="0" err="1" smtClean="0"/>
              <a:t>dolje</a:t>
            </a:r>
            <a:r>
              <a:rPr lang="en-GB" sz="2800" dirty="0" smtClean="0"/>
              <a:t> </a:t>
            </a:r>
            <a:r>
              <a:rPr lang="en-GB" sz="2800" dirty="0" err="1" smtClean="0"/>
              <a:t>što</a:t>
            </a:r>
            <a:r>
              <a:rPr lang="en-GB" sz="2800" dirty="0" smtClean="0"/>
              <a:t> </a:t>
            </a:r>
            <a:r>
              <a:rPr lang="en-GB" sz="2800" dirty="0" err="1" smtClean="0"/>
              <a:t>više</a:t>
            </a:r>
            <a:r>
              <a:rPr lang="en-GB" sz="2800" dirty="0" smtClean="0"/>
              <a:t> </a:t>
            </a:r>
            <a:r>
              <a:rPr lang="en-GB" sz="2800" dirty="0" err="1" smtClean="0"/>
              <a:t>možete</a:t>
            </a:r>
            <a:r>
              <a:rPr lang="en-GB" sz="2800" dirty="0" smtClean="0"/>
              <a:t>. </a:t>
            </a:r>
            <a:r>
              <a:rPr lang="en-GB" sz="2800" dirty="0" err="1" smtClean="0"/>
              <a:t>Morate</a:t>
            </a:r>
            <a:r>
              <a:rPr lang="en-GB" sz="2800" dirty="0" smtClean="0"/>
              <a:t> </a:t>
            </a:r>
            <a:r>
              <a:rPr lang="en-GB" sz="2800" dirty="0" err="1" smtClean="0"/>
              <a:t>osjetiti</a:t>
            </a:r>
            <a:r>
              <a:rPr lang="en-GB" sz="2800" dirty="0" smtClean="0"/>
              <a:t> </a:t>
            </a:r>
            <a:r>
              <a:rPr lang="en-GB" sz="2800" dirty="0" err="1" smtClean="0"/>
              <a:t>istezanje</a:t>
            </a:r>
            <a:r>
              <a:rPr lang="en-GB" sz="2800" dirty="0" smtClean="0"/>
              <a:t> </a:t>
            </a:r>
            <a:r>
              <a:rPr lang="en-GB" sz="2800" dirty="0" err="1" smtClean="0"/>
              <a:t>mišića</a:t>
            </a:r>
            <a:r>
              <a:rPr lang="en-GB" sz="2800" dirty="0" smtClean="0"/>
              <a:t> </a:t>
            </a:r>
            <a:r>
              <a:rPr lang="en-GB" sz="2800" dirty="0" err="1" smtClean="0"/>
              <a:t>duž</a:t>
            </a:r>
            <a:r>
              <a:rPr lang="en-GB" sz="2800" dirty="0" smtClean="0"/>
              <a:t> </a:t>
            </a:r>
            <a:r>
              <a:rPr lang="en-GB" sz="2800" dirty="0" err="1" smtClean="0"/>
              <a:t>stražnje</a:t>
            </a:r>
            <a:r>
              <a:rPr lang="en-GB" sz="2800" dirty="0" smtClean="0"/>
              <a:t> </a:t>
            </a:r>
            <a:r>
              <a:rPr lang="en-GB" sz="2800" dirty="0" err="1" smtClean="0"/>
              <a:t>strane</a:t>
            </a:r>
            <a:r>
              <a:rPr lang="en-GB" sz="2800" dirty="0" smtClean="0"/>
              <a:t> </a:t>
            </a:r>
            <a:r>
              <a:rPr lang="en-GB" sz="2800" dirty="0" err="1" smtClean="0"/>
              <a:t>lijeve</a:t>
            </a:r>
            <a:r>
              <a:rPr lang="en-GB" sz="2800" dirty="0" smtClean="0"/>
              <a:t> </a:t>
            </a:r>
            <a:r>
              <a:rPr lang="en-GB" sz="2800" dirty="0" err="1" smtClean="0"/>
              <a:t>podlaktice</a:t>
            </a:r>
            <a:r>
              <a:rPr lang="en-GB" sz="2800" dirty="0" smtClean="0"/>
              <a:t>. </a:t>
            </a:r>
            <a:r>
              <a:rPr lang="en-GB" sz="2800" dirty="0" err="1" smtClean="0"/>
              <a:t>Duboko</a:t>
            </a:r>
            <a:r>
              <a:rPr lang="en-GB" sz="2800" dirty="0" smtClean="0"/>
              <a:t> </a:t>
            </a:r>
            <a:r>
              <a:rPr lang="en-GB" sz="2800" dirty="0" err="1" smtClean="0"/>
              <a:t>dišite</a:t>
            </a:r>
            <a:r>
              <a:rPr lang="en-GB" sz="2800" dirty="0" smtClean="0"/>
              <a:t> </a:t>
            </a:r>
            <a:r>
              <a:rPr lang="en-GB" sz="2800" dirty="0" err="1" smtClean="0"/>
              <a:t>i</a:t>
            </a:r>
            <a:r>
              <a:rPr lang="en-GB" sz="2800" dirty="0" smtClean="0"/>
              <a:t> </a:t>
            </a:r>
            <a:r>
              <a:rPr lang="en-GB" sz="2800" dirty="0" err="1" smtClean="0"/>
              <a:t>zadržite</a:t>
            </a:r>
            <a:r>
              <a:rPr lang="en-GB" sz="2800" dirty="0" smtClean="0"/>
              <a:t> </a:t>
            </a:r>
            <a:r>
              <a:rPr lang="en-GB" sz="2800" dirty="0" err="1" smtClean="0"/>
              <a:t>taj</a:t>
            </a:r>
            <a:r>
              <a:rPr lang="en-GB" sz="2800" dirty="0" smtClean="0"/>
              <a:t> </a:t>
            </a:r>
            <a:r>
              <a:rPr lang="en-GB" sz="2800" dirty="0" err="1" smtClean="0"/>
              <a:t>položaj</a:t>
            </a:r>
            <a:r>
              <a:rPr lang="en-GB" sz="2800" dirty="0" smtClean="0"/>
              <a:t> </a:t>
            </a:r>
            <a:r>
              <a:rPr lang="en-GB" sz="2800" dirty="0" err="1" smtClean="0"/>
              <a:t>desetak</a:t>
            </a:r>
            <a:r>
              <a:rPr lang="en-GB" sz="2800" dirty="0" smtClean="0"/>
              <a:t> </a:t>
            </a:r>
            <a:r>
              <a:rPr lang="en-GB" sz="2800" dirty="0" err="1" smtClean="0"/>
              <a:t>sekundi</a:t>
            </a:r>
            <a:r>
              <a:rPr lang="en-GB" sz="2800" dirty="0" smtClean="0"/>
              <a:t>.</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rmAutofit/>
          </a:bodyPr>
          <a:lstStyle/>
          <a:p>
            <a:r>
              <a:rPr lang="hr-HR" sz="9600" dirty="0" smtClean="0">
                <a:solidFill>
                  <a:srgbClr val="00B050"/>
                </a:solidFill>
              </a:rPr>
              <a:t>VJEŽBE </a:t>
            </a:r>
            <a:br>
              <a:rPr lang="hr-HR" sz="9600" dirty="0" smtClean="0">
                <a:solidFill>
                  <a:srgbClr val="00B050"/>
                </a:solidFill>
              </a:rPr>
            </a:br>
            <a:r>
              <a:rPr lang="hr-HR" sz="9600" dirty="0" smtClean="0">
                <a:solidFill>
                  <a:schemeClr val="accent5"/>
                </a:solidFill>
              </a:rPr>
              <a:t>ZA </a:t>
            </a:r>
            <a:br>
              <a:rPr lang="hr-HR" sz="9600" dirty="0" smtClean="0">
                <a:solidFill>
                  <a:schemeClr val="accent5"/>
                </a:solidFill>
              </a:rPr>
            </a:br>
            <a:r>
              <a:rPr lang="hr-HR" sz="9600" dirty="0" smtClean="0">
                <a:solidFill>
                  <a:schemeClr val="accent5">
                    <a:lumMod val="50000"/>
                  </a:schemeClr>
                </a:solidFill>
              </a:rPr>
              <a:t>TRBUH</a:t>
            </a:r>
            <a:endParaRPr lang="en-GB" sz="9600" dirty="0">
              <a:solidFill>
                <a:schemeClr val="accent5">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569</Words>
  <Application>Microsoft Office PowerPoint</Application>
  <PresentationFormat>On-screen Show (4:3)</PresentationFormat>
  <Paragraphs>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VJEŽBE  ZA  RAMENA</vt:lpstr>
      <vt:lpstr>Slide 6</vt:lpstr>
      <vt:lpstr>VJEŽBA  ZA  RUKE</vt:lpstr>
      <vt:lpstr>Slide 8</vt:lpstr>
      <vt:lpstr>VJEŽBE  ZA  TRBUH</vt:lpstr>
      <vt:lpstr>Slide 10</vt:lpstr>
      <vt:lpstr>Slide 11</vt:lpstr>
      <vt:lpstr>VJEŽBA ZA  LEĐA</vt:lpstr>
      <vt:lpstr>Slide 13</vt:lpstr>
      <vt:lpstr>VJEŽBE ZA NOGE</vt:lpstr>
      <vt:lpstr>Slide 15</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16</cp:revision>
  <dcterms:created xsi:type="dcterms:W3CDTF">2020-05-21T20:32:52Z</dcterms:created>
  <dcterms:modified xsi:type="dcterms:W3CDTF">2020-05-23T23:36:22Z</dcterms:modified>
</cp:coreProperties>
</file>