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218" autoAdjust="0"/>
    <p:restoredTop sz="94660"/>
  </p:normalViewPr>
  <p:slideViewPr>
    <p:cSldViewPr>
      <p:cViewPr varScale="1">
        <p:scale>
          <a:sx n="86" d="100"/>
          <a:sy n="86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86F65E-07C1-4E3A-B936-7A9659434B62}" type="datetimeFigureOut">
              <a:rPr lang="sr-Latn-CS" smtClean="0"/>
              <a:pPr/>
              <a:t>11.6.2018.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010A45-F6F3-46C7-93FA-3D28C02F38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STVARALAŠTVO IVANA MEŠTROVIĆA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KIPARSTVO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Martin </a:t>
            </a:r>
            <a:r>
              <a:rPr lang="hr-HR" dirty="0" err="1" smtClean="0"/>
              <a:t>Kukučkin</a:t>
            </a:r>
            <a:endParaRPr lang="hr-HR" dirty="0"/>
          </a:p>
        </p:txBody>
      </p:sp>
      <p:pic>
        <p:nvPicPr>
          <p:cNvPr id="4" name="Rezervirano mjesto sadržaja 3" descr="Martin Kukučk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071678"/>
            <a:ext cx="5500726" cy="342902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Indijanac u Chicagu</a:t>
            </a:r>
            <a:endParaRPr lang="hr-HR" dirty="0"/>
          </a:p>
        </p:txBody>
      </p:sp>
      <p:pic>
        <p:nvPicPr>
          <p:cNvPr id="4" name="Rezervirano mjesto sadržaja 3" descr="indijana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785926"/>
            <a:ext cx="5357850" cy="264875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Spomenik zahvalnosti Francuskoj</a:t>
            </a:r>
            <a:endParaRPr lang="hr-HR" dirty="0"/>
          </a:p>
        </p:txBody>
      </p:sp>
      <p:pic>
        <p:nvPicPr>
          <p:cNvPr id="4" name="Rezervirano mjesto sadržaja 3" descr="Spomenik zahvalnosti Francusko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643050"/>
            <a:ext cx="4214842" cy="379176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 na kraju…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Bilo je tu još mnogo slavnih djela koja se nalaze diljem svijeta…</a:t>
            </a:r>
          </a:p>
          <a:p>
            <a:r>
              <a:rPr lang="hr-HR" dirty="0" smtClean="0"/>
              <a:t>Ivan Meštrović našu je kulturu i način života pronosio diljem svijeta</a:t>
            </a:r>
          </a:p>
          <a:p>
            <a:r>
              <a:rPr lang="hr-HR" dirty="0" smtClean="0"/>
              <a:t>Sva njegova djela dio su naše kulturne baštine koju trebamo čuvati!!!</a:t>
            </a:r>
            <a:endParaRPr lang="hr-HR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JE POSTAO UMJETNIK…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Ivan Meštrović još kao dječak volio je rezbariti kamenje</a:t>
            </a:r>
          </a:p>
          <a:p>
            <a:r>
              <a:rPr lang="hr-HR" dirty="0" smtClean="0"/>
              <a:t>Sa šesnaest godina,kamenorezac iz Splita uzeo ga je za šegrta…</a:t>
            </a:r>
          </a:p>
          <a:p>
            <a:r>
              <a:rPr lang="hr-HR" dirty="0" smtClean="0"/>
              <a:t>Njegov umjetnički talent razvio se gledanje znamenitih građevina Splita </a:t>
            </a:r>
          </a:p>
          <a:p>
            <a:r>
              <a:rPr lang="hr-HR" dirty="0" smtClean="0"/>
              <a:t>Nakon  Splita školovao se u Beču.</a:t>
            </a:r>
          </a:p>
          <a:p>
            <a:r>
              <a:rPr lang="hr-HR" dirty="0" smtClean="0"/>
              <a:t>Putovao je Europom i upoznavao djela poznatih kipara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Zagovarao je stvaranje umjetnosti nadahnute junačkim narodnim pjesmama.</a:t>
            </a:r>
          </a:p>
          <a:p>
            <a:r>
              <a:rPr lang="hr-HR" dirty="0" smtClean="0"/>
              <a:t>1942.otišao je u Italiju,Švicarsku,a zatim u Sjedinjene Američke Države gdje je radio kao profesor kiparstva.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Najpoznatija djela</a:t>
            </a:r>
            <a:endParaRPr lang="hr-HR" dirty="0"/>
          </a:p>
        </p:txBody>
      </p:sp>
      <p:pic>
        <p:nvPicPr>
          <p:cNvPr id="4" name="Rezervirano mjesto sadržaja 3" descr="100px-Povijest_Hrvata_(Meštrović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4008462" cy="464347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Zdenac života</a:t>
            </a:r>
            <a:endParaRPr lang="hr-HR" dirty="0"/>
          </a:p>
        </p:txBody>
      </p:sp>
      <p:pic>
        <p:nvPicPr>
          <p:cNvPr id="4" name="Rezervirano mjesto sadržaja 3" descr="preuzm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372" y="1714488"/>
            <a:ext cx="3786214" cy="2714636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Grgur Ninski</a:t>
            </a:r>
            <a:endParaRPr lang="hr-HR" dirty="0"/>
          </a:p>
        </p:txBody>
      </p:sp>
      <p:pic>
        <p:nvPicPr>
          <p:cNvPr id="4" name="Rezervirano mjesto sadržaja 3" descr="Grgur_ninski_statu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8200" y="2020094"/>
            <a:ext cx="2540000" cy="3594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pic>
        <p:nvPicPr>
          <p:cNvPr id="6" name="Rezervirano mjesto sadržaja 5" descr="220px-Marko_Marulic_Split_08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1200" y="1956594"/>
            <a:ext cx="2794000" cy="3721100"/>
          </a:xfr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Juraj Dalmatinac</a:t>
            </a:r>
            <a:endParaRPr lang="hr-HR" dirty="0"/>
          </a:p>
        </p:txBody>
      </p:sp>
      <p:pic>
        <p:nvPicPr>
          <p:cNvPr id="4" name="Rezervirano mjesto sadržaja 3" descr="90px-Šibenik,_kip_Jurja_Dalmatin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14488"/>
            <a:ext cx="4857784" cy="4214842"/>
          </a:xfrm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Majka iseljenika</a:t>
            </a:r>
            <a:endParaRPr lang="hr-HR" dirty="0"/>
          </a:p>
        </p:txBody>
      </p:sp>
      <p:pic>
        <p:nvPicPr>
          <p:cNvPr id="4" name="Rezervirano mjesto sadržaja 3" descr="Majka iseljeni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85926"/>
            <a:ext cx="5072098" cy="371477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Pu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</TotalTime>
  <Words>138</Words>
  <Application>Microsoft Office PowerPoint</Application>
  <PresentationFormat>Prikaz na zaslonu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Putovanje</vt:lpstr>
      <vt:lpstr>STVARALAŠTVO IVANA MEŠTROVIĆA</vt:lpstr>
      <vt:lpstr>KAKO JE POSTAO UMJETNIK…</vt:lpstr>
      <vt:lpstr>Slajd 3</vt:lpstr>
      <vt:lpstr>Najpoznatija djela</vt:lpstr>
      <vt:lpstr>Zdenac života</vt:lpstr>
      <vt:lpstr>Grgur Ninski</vt:lpstr>
      <vt:lpstr>Marko Marulić</vt:lpstr>
      <vt:lpstr>Juraj Dalmatinac</vt:lpstr>
      <vt:lpstr>Majka iseljenika</vt:lpstr>
      <vt:lpstr>Martin Kukučkin</vt:lpstr>
      <vt:lpstr>Indijanac u Chicagu</vt:lpstr>
      <vt:lpstr>Spomenik zahvalnosti Francuskoj</vt:lpstr>
      <vt:lpstr>I na kraju…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STVARALAŠTVO IVANA MEŠTROVIĆA</dc:title>
  <dc:creator>Gradac</dc:creator>
  <cp:lastModifiedBy>Gradac</cp:lastModifiedBy>
  <cp:revision>5</cp:revision>
  <dcterms:created xsi:type="dcterms:W3CDTF">2018-06-04T09:37:08Z</dcterms:created>
  <dcterms:modified xsi:type="dcterms:W3CDTF">2018-06-11T09:40:00Z</dcterms:modified>
</cp:coreProperties>
</file>