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8" r:id="rId1"/>
    <p:sldMasterId id="2147484236" r:id="rId2"/>
    <p:sldMasterId id="2147484284" r:id="rId3"/>
    <p:sldMasterId id="2147484296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824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7" r:id="rId1"/>
    <p:sldLayoutId id="2147484238" r:id="rId2"/>
    <p:sldLayoutId id="2147484239" r:id="rId3"/>
    <p:sldLayoutId id="2147484240" r:id="rId4"/>
    <p:sldLayoutId id="2147484241" r:id="rId5"/>
    <p:sldLayoutId id="2147484242" r:id="rId6"/>
    <p:sldLayoutId id="2147484243" r:id="rId7"/>
    <p:sldLayoutId id="2147484244" r:id="rId8"/>
    <p:sldLayoutId id="2147484245" r:id="rId9"/>
    <p:sldLayoutId id="2147484246" r:id="rId10"/>
    <p:sldLayoutId id="214748424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85" r:id="rId1"/>
    <p:sldLayoutId id="2147484286" r:id="rId2"/>
    <p:sldLayoutId id="2147484287" r:id="rId3"/>
    <p:sldLayoutId id="2147484288" r:id="rId4"/>
    <p:sldLayoutId id="2147484289" r:id="rId5"/>
    <p:sldLayoutId id="2147484290" r:id="rId6"/>
    <p:sldLayoutId id="2147484291" r:id="rId7"/>
    <p:sldLayoutId id="2147484292" r:id="rId8"/>
    <p:sldLayoutId id="2147484293" r:id="rId9"/>
    <p:sldLayoutId id="2147484294" r:id="rId10"/>
    <p:sldLayoutId id="21474842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662761D-5F93-4468-BD0D-A951B6DB3192}" type="datetimeFigureOut">
              <a:rPr lang="hr-HR" smtClean="0"/>
              <a:pPr/>
              <a:t>13.6.2018.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A825B2-5E4A-4DAE-BCB8-A727A99E9E62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Rodni kraj Ivana Meštrovića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Povezanost s rodnim krajem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510515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Otavice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OTAVICE su mjesto u kojem je djetinjstvo proveo Ivan Meštrović.</a:t>
            </a:r>
          </a:p>
          <a:p>
            <a:r>
              <a:rPr lang="hr-HR" dirty="0" smtClean="0"/>
              <a:t>OTAVICE su najvjerojatnije dobile ime po potoku Otavcu.</a:t>
            </a:r>
          </a:p>
          <a:p>
            <a:r>
              <a:rPr lang="hr-HR" dirty="0" smtClean="0"/>
              <a:t>U središtu mjesta nalazi se još nekoliko zaštićenih kulturnih dobara, poput antimalarične stanice, zgrade osnovne škole i kuće obitelji Meštrović.</a:t>
            </a:r>
          </a:p>
        </p:txBody>
      </p:sp>
    </p:spTree>
    <p:extLst>
      <p:ext uri="{BB962C8B-B14F-4D97-AF65-F5344CB8AC3E}">
        <p14:creationId xmlns:p14="http://schemas.microsoft.com/office/powerpoint/2010/main" xmlns="" val="38435462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Znamenitosti u Otavicama</a:t>
            </a:r>
            <a:endParaRPr lang="hr-HR" dirty="0"/>
          </a:p>
        </p:txBody>
      </p:sp>
      <p:pic>
        <p:nvPicPr>
          <p:cNvPr id="1026" name="Picture 2" descr="C:\Users\njuki\AppData\Local\Microsoft\Windows\INetCache\IE\A5HVJCT5\220px-Crkva_presvetog_Otkupitelja_grobnica_obitelji_Ivana_Mestrovica_05082011_4_roberta_f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3454112" cy="22922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1972" y="3791378"/>
            <a:ext cx="375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Mauzolej (grobnica) Ivana Meštrovića.</a:t>
            </a:r>
            <a:endParaRPr lang="hr-HR" dirty="0"/>
          </a:p>
        </p:txBody>
      </p:sp>
      <p:pic>
        <p:nvPicPr>
          <p:cNvPr id="1027" name="Picture 3" descr="C:\Users\njuki\AppData\Local\Microsoft\Windows\INetCache\IE\CA0N70JK\Petrovo_Polje_at_Miočić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53878" y="1403778"/>
            <a:ext cx="3841194" cy="238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14949" y="3821512"/>
            <a:ext cx="1919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Pogled na Otavice.</a:t>
            </a: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379" y="4365104"/>
            <a:ext cx="3528393" cy="198472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38066" y="6419771"/>
            <a:ext cx="2081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Antimalirčna stanica</a:t>
            </a:r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53878" y="4365104"/>
            <a:ext cx="3978562" cy="18853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38104" y="6331728"/>
            <a:ext cx="3894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Drvored kojeg je zasadio Ivan Meštrović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433790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Mauzolej Ivana Meštrovića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5576" y="2210610"/>
            <a:ext cx="4083888" cy="3738669"/>
          </a:xfrm>
        </p:spPr>
      </p:pic>
      <p:sp>
        <p:nvSpPr>
          <p:cNvPr id="6" name="TextBox 5"/>
          <p:cNvSpPr txBox="1"/>
          <p:nvPr/>
        </p:nvSpPr>
        <p:spPr>
          <a:xfrm>
            <a:off x="5148064" y="1268760"/>
            <a:ext cx="38164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Mauzolej Ivana Meštrovića usred Petrova polja već 80 godina dominira drniškim krajem. Na Paraćevoj glavici uzdiže se grobnica Ivana Meštrovića , zapravo crka Presvetog Otkupitelja.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8067" y="2746088"/>
            <a:ext cx="38164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U kripti crkve koja je obiteljska grobnica pokopani su Ivan Meštrović i najbliži članovi njegove obitelji.</a:t>
            </a:r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>
            <a:off x="5148067" y="3699506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Mauzolej je građen od vapnenca i muljike (tradicionalni kamen u Dalmaciji).</a:t>
            </a:r>
            <a:endParaRPr lang="hr-HR" dirty="0"/>
          </a:p>
        </p:txBody>
      </p:sp>
      <p:sp>
        <p:nvSpPr>
          <p:cNvPr id="9" name="TextBox 8"/>
          <p:cNvSpPr txBox="1"/>
          <p:nvPr/>
        </p:nvSpPr>
        <p:spPr>
          <a:xfrm>
            <a:off x="5148067" y="4651359"/>
            <a:ext cx="38164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Meštrovićeva želja bila je da u crkvi, koju je dao svom najdražem zavičaju, mise budu na narodnom i staroslavenskom jeziku.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16509808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Povezanost sa Drnišem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r-HR" dirty="0" smtClean="0"/>
              <a:t>Značajan dio umjetnikove ostavštine može se razgledati u Drnišu. U Gradskom muzeju Drniš su izložene Meštrovićeve skulpture i slike, na oltaru župne crkve Gospe od Ružarja postavljena je skulptura Gospe Petropoljske, a na javnim gradskim površinama postavljene su i skupture Majka sa djetetom, reljefi Sv.Roko i Orači te fontana Vrelo života.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688182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juki\AppData\Local\Microsoft\Windows\INetCache\IE\A5HVJCT5\80px-Majka_s_djetetom_Ivan_Mestrovic_Drnis_05082011_2_roberta_f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2520661" cy="31508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njuki\AppData\Local\Microsoft\Windows\INetCache\IE\MIMFHJ88\399px-Vrelo_Zivota_Ivan_Mestrovic_Drnis_05082011_2_roberta_f[1]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96396" y="82066"/>
            <a:ext cx="2428330" cy="365200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499992" y="3861048"/>
            <a:ext cx="4373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Vrelo života je preživjelo dva svjetska rata</a:t>
            </a:r>
          </a:p>
          <a:p>
            <a:r>
              <a:rPr lang="hr-HR" dirty="0" smtClean="0"/>
              <a:t>Bio je naajveća atrakcija na 30. izložbi u Beču</a:t>
            </a:r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4005064"/>
            <a:ext cx="3081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Stoji pred bolnicom u Drnišu </a:t>
            </a:r>
          </a:p>
          <a:p>
            <a:r>
              <a:rPr lang="hr-HR" dirty="0" smtClean="0"/>
              <a:t>To je djelo od Ivana Meštrovića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4062638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ZANIMLJIVOSTI</a:t>
            </a:r>
            <a:endParaRPr lang="hr-HR" dirty="0"/>
          </a:p>
        </p:txBody>
      </p:sp>
      <p:sp>
        <p:nvSpPr>
          <p:cNvPr id="3" name="TextBox 2"/>
          <p:cNvSpPr txBox="1"/>
          <p:nvPr/>
        </p:nvSpPr>
        <p:spPr>
          <a:xfrm>
            <a:off x="236288" y="1412776"/>
            <a:ext cx="84609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dirty="0" smtClean="0"/>
              <a:t>U njegovim Otavicama su i zgrade antimalarićne ambulante i osnovne škole koji su danas </a:t>
            </a:r>
          </a:p>
          <a:p>
            <a:r>
              <a:rPr lang="hr-HR" b="1" dirty="0" smtClean="0"/>
              <a:t>z</a:t>
            </a:r>
            <a:r>
              <a:rPr lang="hr-HR" b="1" dirty="0" smtClean="0"/>
              <a:t>aštićeni </a:t>
            </a:r>
            <a:r>
              <a:rPr lang="hr-HR" b="1" dirty="0" smtClean="0"/>
              <a:t>spomenici kulture i u državnom su vlasništvu.Izgrađeni su po Meštrovićevim</a:t>
            </a:r>
          </a:p>
          <a:p>
            <a:r>
              <a:rPr lang="hr-HR" b="1" dirty="0" smtClean="0"/>
              <a:t>z</a:t>
            </a:r>
            <a:r>
              <a:rPr lang="hr-HR" b="1" dirty="0" smtClean="0"/>
              <a:t>amislima </a:t>
            </a:r>
            <a:r>
              <a:rPr lang="hr-HR" b="1" dirty="0" smtClean="0"/>
              <a:t>u razdoblju od 1928. do 1932</a:t>
            </a:r>
            <a:r>
              <a:rPr lang="hr-HR" b="1" dirty="0" smtClean="0"/>
              <a:t>. I </a:t>
            </a:r>
            <a:r>
              <a:rPr lang="hr-HR" b="1" dirty="0" smtClean="0"/>
              <a:t>ambulanta i osnovna škola su uništene za vrijeme </a:t>
            </a:r>
          </a:p>
          <a:p>
            <a:r>
              <a:rPr lang="hr-HR" b="1" dirty="0" smtClean="0"/>
              <a:t>Velikosrpske okupacije Otavica u Domovinskom ratu.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82836" y="2996951"/>
            <a:ext cx="6022480" cy="33876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25500286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786974"/>
            <a:ext cx="6583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6000" dirty="0" smtClean="0"/>
              <a:t>HVALA NA </a:t>
            </a:r>
            <a:r>
              <a:rPr lang="hr-HR" sz="6000" dirty="0" smtClean="0"/>
              <a:t>PAŽNJI</a:t>
            </a:r>
            <a:r>
              <a:rPr lang="hr-HR" sz="6000" i="1" dirty="0" smtClean="0"/>
              <a:t>!!!</a:t>
            </a:r>
            <a:endParaRPr lang="hr-HR" sz="6000" dirty="0"/>
          </a:p>
        </p:txBody>
      </p:sp>
      <p:sp>
        <p:nvSpPr>
          <p:cNvPr id="3" name="Smiley Face 2"/>
          <p:cNvSpPr/>
          <p:nvPr/>
        </p:nvSpPr>
        <p:spPr>
          <a:xfrm>
            <a:off x="3491880" y="2924944"/>
            <a:ext cx="2160240" cy="1944216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xmlns="" val="1821968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7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111</TotalTime>
  <Words>299</Words>
  <Application>Microsoft Office PowerPoint</Application>
  <PresentationFormat>Prikaz na zaslonu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Civic</vt:lpstr>
      <vt:lpstr>Grid</vt:lpstr>
      <vt:lpstr>Horizon</vt:lpstr>
      <vt:lpstr>Apex</vt:lpstr>
      <vt:lpstr>Rodni kraj Ivana Meštrovića</vt:lpstr>
      <vt:lpstr>Otavice</vt:lpstr>
      <vt:lpstr>Znamenitosti u Otavicama</vt:lpstr>
      <vt:lpstr>Mauzolej Ivana Meštrovića</vt:lpstr>
      <vt:lpstr>Povezanost sa Drnišem</vt:lpstr>
      <vt:lpstr>Slajd 6</vt:lpstr>
      <vt:lpstr>ZANIMLJIVOSTI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Rodni kraj Ivana Meštrovića</dc:title>
  <dc:creator>njukica@outlook.com</dc:creator>
  <cp:lastModifiedBy>Gradac</cp:lastModifiedBy>
  <cp:revision>12</cp:revision>
  <dcterms:created xsi:type="dcterms:W3CDTF">2018-06-09T15:47:58Z</dcterms:created>
  <dcterms:modified xsi:type="dcterms:W3CDTF">2018-06-13T06:14:06Z</dcterms:modified>
</cp:coreProperties>
</file>