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3" r:id="rId4"/>
    <p:sldId id="262" r:id="rId5"/>
    <p:sldId id="259" r:id="rId6"/>
    <p:sldId id="264" r:id="rId7"/>
    <p:sldId id="269" r:id="rId8"/>
    <p:sldId id="265" r:id="rId9"/>
    <p:sldId id="260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44213-143F-438E-890F-748F0541FD9F}" type="datetimeFigureOut">
              <a:rPr lang="sr-Latn-CS" smtClean="0"/>
              <a:pPr/>
              <a:t>20.1.2017.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A86470-8923-422E-AB3E-708DC58627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Gradac\Downloads\You%20should%20have%20a%20CAT%20-%20Funniest%20cat%20videos%20ever!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Gradac\Downloads\Funny%20Cats%20And%20Dogs%20Part%205%20-%20Funny%20Cats%20vs%20Dogs%20-%20Funny%20Animals%20Compilation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likovni rezultat za svjetski dan smije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6553200" cy="3695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ravokutnik 5"/>
          <p:cNvSpPr/>
          <p:nvPr/>
        </p:nvSpPr>
        <p:spPr>
          <a:xfrm>
            <a:off x="928662" y="500042"/>
            <a:ext cx="70410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 SIJEČNJA SVJETSKI</a:t>
            </a:r>
          </a:p>
          <a:p>
            <a:pPr algn="ctr"/>
            <a:r>
              <a:rPr lang="hr-H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 SMIJEHA </a:t>
            </a:r>
            <a:endParaRPr lang="hr-H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42910" y="642918"/>
            <a:ext cx="71438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ČAČKALICE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Idu dvije čačkalice ulicom i sretnu šibicu: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Vidi onu, kako se našminkala!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</p:txBody>
      </p:sp>
      <p:pic>
        <p:nvPicPr>
          <p:cNvPr id="24578" name="Picture 2" descr="laugh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160972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71472" y="500042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ZANIMANJE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Učiteljica pita Pericu: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Što bi ti želio biti kad odrasteš?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Prometni policajac, učiteljice. Tako ću se moći igrati nasred ceste!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endParaRPr lang="hr-HR" sz="2800" b="1" dirty="0" smtClean="0">
              <a:solidFill>
                <a:schemeClr val="bg1"/>
              </a:solidFill>
            </a:endParaRPr>
          </a:p>
        </p:txBody>
      </p:sp>
      <p:pic>
        <p:nvPicPr>
          <p:cNvPr id="23560" name="Picture 8" descr="http://www.picgifs.com/graphics/l/laughing/graphics-laughing-59069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256"/>
            <a:ext cx="1752600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42910" y="357166"/>
            <a:ext cx="6500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SLADOLED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Konobaru, što toplo imate za jelo?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Sladoled.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Pa sladoled je hladan!</a:t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hr-HR" sz="2800" b="1" dirty="0" smtClean="0">
                <a:solidFill>
                  <a:schemeClr val="bg1"/>
                </a:solidFill>
              </a:rPr>
              <a:t>- Nije više.</a:t>
            </a:r>
          </a:p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22540" name="Picture 12" descr="http://www.netanimations.net/Laughing-chimp-gif-anima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14324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14620"/>
            <a:ext cx="1905000" cy="1905000"/>
          </a:xfrm>
          <a:prstGeom prst="rect">
            <a:avLst/>
          </a:prstGeom>
          <a:noFill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NE zaboravi se nasmijati svaki dan!</a:t>
            </a:r>
            <a:br>
              <a:rPr lang="hr-HR" b="1" dirty="0" smtClean="0"/>
            </a:br>
            <a:endParaRPr lang="hr-HR" b="1" dirty="0"/>
          </a:p>
        </p:txBody>
      </p:sp>
      <p:pic>
        <p:nvPicPr>
          <p:cNvPr id="14340" name="Picture 4" descr="Slikovni rezultat za happy baby f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571744"/>
            <a:ext cx="3000396" cy="3000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likovni rezultat za svjetski dan smije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00306"/>
            <a:ext cx="6572250" cy="342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93358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- Utemeljen  prije  90.  godina  u Indiji</a:t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>- U nekim  zemljama se slavi dva puta 		godišnje 10.01. i 02.05.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306228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ZANIMLJIVOSTI O SMIJEHU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	</a:t>
            </a:r>
            <a:r>
              <a:rPr lang="hr-HR" sz="2800" dirty="0" smtClean="0">
                <a:solidFill>
                  <a:schemeClr val="bg1"/>
                </a:solidFill>
              </a:rPr>
              <a:t>- Smijanjem  </a:t>
            </a:r>
            <a:r>
              <a:rPr lang="hr-HR" sz="2800" b="1" dirty="0" smtClean="0">
                <a:solidFill>
                  <a:schemeClr val="bg1"/>
                </a:solidFill>
              </a:rPr>
              <a:t>vježbamo  mišiće</a:t>
            </a:r>
            <a:r>
              <a:rPr lang="hr-HR" sz="2800" dirty="0" smtClean="0">
                <a:solidFill>
                  <a:schemeClr val="bg1"/>
                </a:solidFill>
              </a:rPr>
              <a:t>  cijelog  tijela!</a:t>
            </a:r>
            <a:br>
              <a:rPr lang="hr-HR" sz="2800" dirty="0" smtClean="0">
                <a:solidFill>
                  <a:schemeClr val="bg1"/>
                </a:solidFill>
              </a:rPr>
            </a:br>
            <a:r>
              <a:rPr lang="hr-HR" sz="2800" dirty="0" smtClean="0">
                <a:solidFill>
                  <a:schemeClr val="bg1"/>
                </a:solidFill>
              </a:rPr>
              <a:t>	- Smijeh  zahtijeva  rad  17  mišića  lica. </a:t>
            </a:r>
            <a:br>
              <a:rPr lang="hr-HR" sz="2800" dirty="0" smtClean="0">
                <a:solidFill>
                  <a:schemeClr val="bg1"/>
                </a:solidFill>
              </a:rPr>
            </a:br>
            <a:r>
              <a:rPr lang="hr-HR" sz="2800" dirty="0" smtClean="0">
                <a:solidFill>
                  <a:schemeClr val="bg1"/>
                </a:solidFill>
              </a:rPr>
              <a:t>	</a:t>
            </a:r>
            <a:r>
              <a:rPr lang="hr-HR" sz="4400" dirty="0" smtClean="0"/>
              <a:t/>
            </a:r>
            <a:br>
              <a:rPr lang="hr-HR" sz="4400" dirty="0" smtClean="0"/>
            </a:br>
            <a:r>
              <a:rPr lang="hr-HR" sz="4400" dirty="0" smtClean="0"/>
              <a:t/>
            </a:r>
            <a:br>
              <a:rPr lang="hr-HR" sz="4400" dirty="0" smtClean="0"/>
            </a:br>
            <a:endParaRPr lang="hr-HR" dirty="0"/>
          </a:p>
        </p:txBody>
      </p:sp>
      <p:pic>
        <p:nvPicPr>
          <p:cNvPr id="3" name="Picture 2" descr="Slikovni rezultat za 10 SIJEČNJA SVJETSKI DAN SMIJE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496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Mudre  izreke  o  smijehu :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4294967295"/>
          </p:nvPr>
        </p:nvSpPr>
        <p:spPr>
          <a:xfrm>
            <a:off x="357158" y="1071546"/>
            <a:ext cx="7948642" cy="3000375"/>
          </a:xfrm>
        </p:spPr>
        <p:txBody>
          <a:bodyPr/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"Smijeh nije loš početak za prijateljstvo!”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“Smij se i cijeli svijet će se smijati s tobom"</a:t>
            </a:r>
            <a:r>
              <a:rPr lang="hr-HR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hr-HR" sz="2400" b="1" dirty="0" smtClean="0">
                <a:solidFill>
                  <a:schemeClr val="bg1"/>
                </a:solidFill>
              </a:rPr>
              <a:t>“Smijeh je vrjedniji od novca.</a:t>
            </a:r>
            <a:r>
              <a:rPr lang="hr-HR" sz="2400" dirty="0" smtClean="0">
                <a:solidFill>
                  <a:schemeClr val="bg1"/>
                </a:solidFill>
              </a:rPr>
              <a:t> “</a:t>
            </a:r>
          </a:p>
          <a:p>
            <a:endParaRPr lang="hr-HR" sz="2400" dirty="0" smtClean="0"/>
          </a:p>
          <a:p>
            <a:pPr>
              <a:buFont typeface="Arial" pitchFamily="34" charset="0"/>
              <a:buChar char="•"/>
            </a:pPr>
            <a:endParaRPr lang="hr-HR" dirty="0"/>
          </a:p>
        </p:txBody>
      </p:sp>
      <p:pic>
        <p:nvPicPr>
          <p:cNvPr id="5" name="Picture 12" descr="Slikovni rezultat za dan smije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7620000" cy="3667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43050"/>
            <a:ext cx="253365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990584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Nasmijanost nas čini ljepšima.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6386" name="Picture 2" descr="Povezana sli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00240"/>
            <a:ext cx="4286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chemeClr val="bg1"/>
                </a:solidFill>
              </a:rPr>
              <a:t>Jeste li kad vidjeli nasmijano lice koje nije bilo lijepo? 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20482" name="Picture 2" descr="Slikovni rezultat za happy peo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757873" cy="43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You should have a CAT - Funniest cat videos ever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357166"/>
            <a:ext cx="8215370" cy="616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unny Cats And Dogs Part 5 - Funny Cats vs Dogs - Funny Animals Compila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66723" y="500041"/>
            <a:ext cx="7977243" cy="5982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42910" y="35716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IVICA I PERICA</a:t>
            </a:r>
          </a:p>
          <a:p>
            <a:r>
              <a:rPr lang="hr-HR" sz="2800" b="1" dirty="0">
                <a:solidFill>
                  <a:schemeClr val="bg1"/>
                </a:solidFill>
              </a:rPr>
              <a:t/>
            </a:r>
            <a:br>
              <a:rPr lang="hr-HR" sz="2800" b="1" dirty="0">
                <a:solidFill>
                  <a:schemeClr val="bg1"/>
                </a:solidFill>
              </a:rPr>
            </a:br>
            <a:r>
              <a:rPr lang="hr-HR" sz="2800" b="1" dirty="0">
                <a:solidFill>
                  <a:schemeClr val="bg1"/>
                </a:solidFill>
              </a:rPr>
              <a:t>Ivica: - Ja sam bio pametno dijete, prohodao sam s 10 mjeseci!</a:t>
            </a:r>
            <a:br>
              <a:rPr lang="hr-HR" sz="2800" b="1" dirty="0">
                <a:solidFill>
                  <a:schemeClr val="bg1"/>
                </a:solidFill>
              </a:rPr>
            </a:br>
            <a:r>
              <a:rPr lang="hr-HR" sz="2800" b="1" dirty="0">
                <a:solidFill>
                  <a:schemeClr val="bg1"/>
                </a:solidFill>
              </a:rPr>
              <a:t/>
            </a:r>
            <a:br>
              <a:rPr lang="hr-HR" sz="2800" b="1" dirty="0">
                <a:solidFill>
                  <a:schemeClr val="bg1"/>
                </a:solidFill>
              </a:rPr>
            </a:br>
            <a:r>
              <a:rPr lang="hr-HR" sz="2800" b="1" dirty="0">
                <a:solidFill>
                  <a:schemeClr val="bg1"/>
                </a:solidFill>
              </a:rPr>
              <a:t>Perica: - Ja sam bio još pametniji, mene su nosili do druge godine! </a:t>
            </a:r>
            <a:br>
              <a:rPr lang="hr-HR" sz="2800" b="1" dirty="0">
                <a:solidFill>
                  <a:schemeClr val="bg1"/>
                </a:solidFill>
              </a:rPr>
            </a:br>
            <a:endParaRPr lang="hr-HR" sz="2800" b="1" dirty="0">
              <a:solidFill>
                <a:schemeClr val="bg1"/>
              </a:solidFill>
            </a:endParaRPr>
          </a:p>
        </p:txBody>
      </p:sp>
      <p:pic>
        <p:nvPicPr>
          <p:cNvPr id="17410" name="Picture 2" descr="animated-laughing-image-017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344805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803</TotalTime>
  <Words>79</Words>
  <Application>Microsoft Office PowerPoint</Application>
  <PresentationFormat>Prikaz na zaslonu (4:3)</PresentationFormat>
  <Paragraphs>20</Paragraphs>
  <Slides>13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Papir</vt:lpstr>
      <vt:lpstr>Slajd 1</vt:lpstr>
      <vt:lpstr>- Utemeljen  prije  90.  godina  u Indiji - U nekim  zemljama se slavi dva puta   godišnje 10.01. i 02.05.</vt:lpstr>
      <vt:lpstr>ZANIMLJIVOSTI O SMIJEHU  - Smijanjem  vježbamo  mišiće  cijelog  tijela!  - Smijeh  zahtijeva  rad  17  mišića  lica.     </vt:lpstr>
      <vt:lpstr>Mudre  izreke  o  smijehu :</vt:lpstr>
      <vt:lpstr>Nasmijanost nas čini ljepšima.  </vt:lpstr>
      <vt:lpstr>Jeste li kad vidjeli nasmijano lice koje nije bilo lijepo? </vt:lpstr>
      <vt:lpstr>Slajd 7</vt:lpstr>
      <vt:lpstr>Slajd 8</vt:lpstr>
      <vt:lpstr>Slajd 9</vt:lpstr>
      <vt:lpstr>Slajd 10</vt:lpstr>
      <vt:lpstr>Slajd 11</vt:lpstr>
      <vt:lpstr>Slajd 12</vt:lpstr>
      <vt:lpstr>NE zaboravi se nasmijati svaki dan!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Branka</dc:creator>
  <cp:lastModifiedBy>Gradac</cp:lastModifiedBy>
  <cp:revision>38</cp:revision>
  <dcterms:created xsi:type="dcterms:W3CDTF">2017-01-18T10:31:12Z</dcterms:created>
  <dcterms:modified xsi:type="dcterms:W3CDTF">2017-01-20T07:57:21Z</dcterms:modified>
</cp:coreProperties>
</file>